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6.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7.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54" r:id="rId4"/>
    <p:sldMasterId id="2147483648" r:id="rId5"/>
    <p:sldMasterId id="2147483659" r:id="rId6"/>
    <p:sldMasterId id="2147483667" r:id="rId7"/>
    <p:sldMasterId id="2147483675" r:id="rId8"/>
    <p:sldMasterId id="2147483755" r:id="rId9"/>
    <p:sldMasterId id="2147483780" r:id="rId10"/>
    <p:sldMasterId id="2147483791" r:id="rId11"/>
  </p:sldMasterIdLst>
  <p:notesMasterIdLst>
    <p:notesMasterId r:id="rId23"/>
  </p:notesMasterIdLst>
  <p:handoutMasterIdLst>
    <p:handoutMasterId r:id="rId24"/>
  </p:handoutMasterIdLst>
  <p:sldIdLst>
    <p:sldId id="260" r:id="rId12"/>
    <p:sldId id="271" r:id="rId13"/>
    <p:sldId id="270" r:id="rId14"/>
    <p:sldId id="267" r:id="rId15"/>
    <p:sldId id="266" r:id="rId16"/>
    <p:sldId id="269" r:id="rId17"/>
    <p:sldId id="263" r:id="rId18"/>
    <p:sldId id="261" r:id="rId19"/>
    <p:sldId id="279" r:id="rId20"/>
    <p:sldId id="280" r:id="rId21"/>
    <p:sldId id="281" r:id="rId22"/>
  </p:sldIdLst>
  <p:sldSz cx="9144000" cy="6858000" type="screen4x3"/>
  <p:notesSz cx="6834188" cy="9979025"/>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A96B"/>
    <a:srgbClr val="8193A6"/>
    <a:srgbClr val="ECE5CB"/>
    <a:srgbClr val="D4BEBF"/>
    <a:srgbClr val="E1D6AC"/>
    <a:srgbClr val="BB9799"/>
    <a:srgbClr val="A5B9B3"/>
    <a:srgbClr val="B1B1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906" autoAdjust="0"/>
    <p:restoredTop sz="88632" autoAdjust="0"/>
  </p:normalViewPr>
  <p:slideViewPr>
    <p:cSldViewPr snapToGrid="0">
      <p:cViewPr>
        <p:scale>
          <a:sx n="80" d="100"/>
          <a:sy n="80" d="100"/>
        </p:scale>
        <p:origin x="-72" y="-72"/>
      </p:cViewPr>
      <p:guideLst>
        <p:guide orient="horz" pos="1252"/>
        <p:guide orient="horz" pos="809"/>
        <p:guide orient="horz" pos="3861"/>
        <p:guide pos="2880"/>
        <p:guide pos="272"/>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65" d="100"/>
          <a:sy n="65" d="100"/>
        </p:scale>
        <p:origin x="-1554" y="-72"/>
      </p:cViewPr>
      <p:guideLst>
        <p:guide orient="horz" pos="3143"/>
        <p:guide pos="215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62275" cy="498475"/>
          </a:xfrm>
          <a:prstGeom prst="rect">
            <a:avLst/>
          </a:prstGeom>
        </p:spPr>
        <p:txBody>
          <a:bodyPr vert="horz" lIns="91440" tIns="45720" rIns="91440" bIns="45720" rtlCol="0"/>
          <a:lstStyle>
            <a:lvl1pPr algn="l">
              <a:defRPr sz="1200"/>
            </a:lvl1pPr>
          </a:lstStyle>
          <a:p>
            <a:endParaRPr lang="sv-SE" sz="1100">
              <a:latin typeface="Arial" pitchFamily="34" charset="0"/>
              <a:cs typeface="Arial" pitchFamily="34" charset="0"/>
            </a:endParaRPr>
          </a:p>
        </p:txBody>
      </p:sp>
      <p:sp>
        <p:nvSpPr>
          <p:cNvPr id="3" name="Date Placeholder 2"/>
          <p:cNvSpPr>
            <a:spLocks noGrp="1"/>
          </p:cNvSpPr>
          <p:nvPr>
            <p:ph type="dt" sz="quarter" idx="1"/>
          </p:nvPr>
        </p:nvSpPr>
        <p:spPr>
          <a:xfrm>
            <a:off x="3871913" y="0"/>
            <a:ext cx="2960687" cy="498475"/>
          </a:xfrm>
          <a:prstGeom prst="rect">
            <a:avLst/>
          </a:prstGeom>
        </p:spPr>
        <p:txBody>
          <a:bodyPr vert="horz" lIns="91440" tIns="45720" rIns="91440" bIns="45720" rtlCol="0"/>
          <a:lstStyle>
            <a:lvl1pPr algn="r">
              <a:defRPr sz="1200"/>
            </a:lvl1pPr>
          </a:lstStyle>
          <a:p>
            <a:fld id="{2E32AD0D-FCE4-4AC3-80E4-391363750BC0}" type="datetimeFigureOut">
              <a:rPr lang="sv-SE" sz="1100" smtClean="0">
                <a:latin typeface="Arial" pitchFamily="34" charset="0"/>
                <a:cs typeface="Arial" pitchFamily="34" charset="0"/>
              </a:rPr>
              <a:t>2016-09-13</a:t>
            </a:fld>
            <a:endParaRPr lang="sv-SE" sz="1100">
              <a:latin typeface="Arial" pitchFamily="34" charset="0"/>
              <a:cs typeface="Arial" pitchFamily="34" charset="0"/>
            </a:endParaRPr>
          </a:p>
        </p:txBody>
      </p:sp>
      <p:sp>
        <p:nvSpPr>
          <p:cNvPr id="4" name="Footer Placeholder 3"/>
          <p:cNvSpPr>
            <a:spLocks noGrp="1"/>
          </p:cNvSpPr>
          <p:nvPr>
            <p:ph type="ftr" sz="quarter" idx="2"/>
          </p:nvPr>
        </p:nvSpPr>
        <p:spPr>
          <a:xfrm>
            <a:off x="0" y="9478963"/>
            <a:ext cx="2962275" cy="498475"/>
          </a:xfrm>
          <a:prstGeom prst="rect">
            <a:avLst/>
          </a:prstGeom>
        </p:spPr>
        <p:txBody>
          <a:bodyPr vert="horz" lIns="91440" tIns="45720" rIns="91440" bIns="45720" rtlCol="0" anchor="b"/>
          <a:lstStyle>
            <a:lvl1pPr algn="l">
              <a:defRPr sz="1200"/>
            </a:lvl1pPr>
          </a:lstStyle>
          <a:p>
            <a:endParaRPr lang="sv-SE" sz="1100">
              <a:latin typeface="Arial" pitchFamily="34" charset="0"/>
              <a:cs typeface="Arial" pitchFamily="34" charset="0"/>
            </a:endParaRPr>
          </a:p>
        </p:txBody>
      </p:sp>
      <p:sp>
        <p:nvSpPr>
          <p:cNvPr id="5" name="Slide Number Placeholder 4"/>
          <p:cNvSpPr>
            <a:spLocks noGrp="1"/>
          </p:cNvSpPr>
          <p:nvPr>
            <p:ph type="sldNum" sz="quarter" idx="3"/>
          </p:nvPr>
        </p:nvSpPr>
        <p:spPr>
          <a:xfrm>
            <a:off x="3871913" y="9478963"/>
            <a:ext cx="2960687" cy="498475"/>
          </a:xfrm>
          <a:prstGeom prst="rect">
            <a:avLst/>
          </a:prstGeom>
        </p:spPr>
        <p:txBody>
          <a:bodyPr vert="horz" lIns="91440" tIns="45720" rIns="91440" bIns="45720" rtlCol="0" anchor="b"/>
          <a:lstStyle>
            <a:lvl1pPr algn="r">
              <a:defRPr sz="1200"/>
            </a:lvl1pPr>
          </a:lstStyle>
          <a:p>
            <a:fld id="{04EFD27F-DCDB-4D3B-B6DE-946B7D4F34DB}" type="slidenum">
              <a:rPr lang="sv-SE" sz="1100" smtClean="0">
                <a:latin typeface="Arial" pitchFamily="34" charset="0"/>
                <a:cs typeface="Arial" pitchFamily="34" charset="0"/>
              </a:rPr>
              <a:t>‹#›</a:t>
            </a:fld>
            <a:endParaRPr lang="sv-SE" sz="1100">
              <a:latin typeface="Arial" pitchFamily="34" charset="0"/>
              <a:cs typeface="Arial" pitchFamily="34" charset="0"/>
            </a:endParaRPr>
          </a:p>
        </p:txBody>
      </p:sp>
    </p:spTree>
    <p:extLst>
      <p:ext uri="{BB962C8B-B14F-4D97-AF65-F5344CB8AC3E}">
        <p14:creationId xmlns:p14="http://schemas.microsoft.com/office/powerpoint/2010/main" val="1844381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61481" cy="498951"/>
          </a:xfrm>
          <a:prstGeom prst="rect">
            <a:avLst/>
          </a:prstGeom>
        </p:spPr>
        <p:txBody>
          <a:bodyPr vert="horz" lIns="91440" tIns="45720" rIns="91440" bIns="45720" rtlCol="0"/>
          <a:lstStyle>
            <a:lvl1pPr algn="l">
              <a:defRPr sz="1100">
                <a:latin typeface="Arial" pitchFamily="34" charset="0"/>
                <a:cs typeface="Arial" pitchFamily="34" charset="0"/>
              </a:defRPr>
            </a:lvl1pPr>
          </a:lstStyle>
          <a:p>
            <a:endParaRPr lang="sv-SE"/>
          </a:p>
        </p:txBody>
      </p:sp>
      <p:sp>
        <p:nvSpPr>
          <p:cNvPr id="3" name="Date Placeholder 2"/>
          <p:cNvSpPr>
            <a:spLocks noGrp="1"/>
          </p:cNvSpPr>
          <p:nvPr>
            <p:ph type="dt" idx="1"/>
          </p:nvPr>
        </p:nvSpPr>
        <p:spPr>
          <a:xfrm>
            <a:off x="3871125" y="0"/>
            <a:ext cx="2961481" cy="498951"/>
          </a:xfrm>
          <a:prstGeom prst="rect">
            <a:avLst/>
          </a:prstGeom>
        </p:spPr>
        <p:txBody>
          <a:bodyPr vert="horz" lIns="91440" tIns="45720" rIns="91440" bIns="45720" rtlCol="0"/>
          <a:lstStyle>
            <a:lvl1pPr algn="r">
              <a:defRPr sz="1100">
                <a:latin typeface="Arial" pitchFamily="34" charset="0"/>
                <a:cs typeface="Arial" pitchFamily="34" charset="0"/>
              </a:defRPr>
            </a:lvl1pPr>
          </a:lstStyle>
          <a:p>
            <a:fld id="{B35A79AD-8434-4456-9B6E-2D4F4A74A796}" type="datetimeFigureOut">
              <a:rPr lang="sv-SE" smtClean="0"/>
              <a:pPr/>
              <a:t>2016-09-13</a:t>
            </a:fld>
            <a:endParaRPr lang="sv-SE"/>
          </a:p>
        </p:txBody>
      </p:sp>
      <p:sp>
        <p:nvSpPr>
          <p:cNvPr id="4" name="Slide Image Placeholder 3"/>
          <p:cNvSpPr>
            <a:spLocks noGrp="1" noRot="1" noChangeAspect="1"/>
          </p:cNvSpPr>
          <p:nvPr>
            <p:ph type="sldImg" idx="2"/>
          </p:nvPr>
        </p:nvSpPr>
        <p:spPr>
          <a:xfrm>
            <a:off x="922338" y="747713"/>
            <a:ext cx="4991100" cy="3743325"/>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3419" y="4740037"/>
            <a:ext cx="5467350" cy="4490561"/>
          </a:xfrm>
          <a:prstGeom prst="rect">
            <a:avLst/>
          </a:prstGeom>
        </p:spPr>
        <p:txBody>
          <a:bodyPr vert="horz" lIns="91440" tIns="45720" rIns="91440" bIns="45720" rtlCol="0"/>
          <a:lstStyle/>
          <a:p>
            <a:pPr lvl="0"/>
            <a:r>
              <a:rPr lang="en-US" smtClean="0"/>
              <a:t>Click to edit Master text styles</a:t>
            </a:r>
          </a:p>
        </p:txBody>
      </p:sp>
      <p:sp>
        <p:nvSpPr>
          <p:cNvPr id="6" name="Footer Placeholder 5"/>
          <p:cNvSpPr>
            <a:spLocks noGrp="1"/>
          </p:cNvSpPr>
          <p:nvPr>
            <p:ph type="ftr" sz="quarter" idx="4"/>
          </p:nvPr>
        </p:nvSpPr>
        <p:spPr>
          <a:xfrm>
            <a:off x="0" y="9478342"/>
            <a:ext cx="2961481" cy="498951"/>
          </a:xfrm>
          <a:prstGeom prst="rect">
            <a:avLst/>
          </a:prstGeom>
        </p:spPr>
        <p:txBody>
          <a:bodyPr vert="horz" lIns="91440" tIns="45720" rIns="91440" bIns="45720" rtlCol="0" anchor="b"/>
          <a:lstStyle>
            <a:lvl1pPr algn="l">
              <a:defRPr sz="1100">
                <a:latin typeface="Arial" pitchFamily="34" charset="0"/>
                <a:cs typeface="Arial" pitchFamily="34" charset="0"/>
              </a:defRPr>
            </a:lvl1pPr>
          </a:lstStyle>
          <a:p>
            <a:endParaRPr lang="sv-SE"/>
          </a:p>
        </p:txBody>
      </p:sp>
      <p:sp>
        <p:nvSpPr>
          <p:cNvPr id="7" name="Slide Number Placeholder 6"/>
          <p:cNvSpPr>
            <a:spLocks noGrp="1"/>
          </p:cNvSpPr>
          <p:nvPr>
            <p:ph type="sldNum" sz="quarter" idx="5"/>
          </p:nvPr>
        </p:nvSpPr>
        <p:spPr>
          <a:xfrm>
            <a:off x="3871125" y="9478342"/>
            <a:ext cx="2961481" cy="498951"/>
          </a:xfrm>
          <a:prstGeom prst="rect">
            <a:avLst/>
          </a:prstGeom>
        </p:spPr>
        <p:txBody>
          <a:bodyPr vert="horz" lIns="91440" tIns="45720" rIns="91440" bIns="45720" rtlCol="0" anchor="b"/>
          <a:lstStyle>
            <a:lvl1pPr algn="r">
              <a:defRPr sz="1100">
                <a:latin typeface="Arial" pitchFamily="34" charset="0"/>
                <a:cs typeface="Arial" pitchFamily="34" charset="0"/>
              </a:defRPr>
            </a:lvl1pPr>
          </a:lstStyle>
          <a:p>
            <a:fld id="{68186CD8-2B5F-47D2-B024-698315872481}" type="slidenum">
              <a:rPr lang="sv-SE" smtClean="0"/>
              <a:pPr/>
              <a:t>‹#›</a:t>
            </a:fld>
            <a:endParaRPr lang="sv-SE"/>
          </a:p>
        </p:txBody>
      </p:sp>
    </p:spTree>
    <p:extLst>
      <p:ext uri="{BB962C8B-B14F-4D97-AF65-F5344CB8AC3E}">
        <p14:creationId xmlns:p14="http://schemas.microsoft.com/office/powerpoint/2010/main" val="4044230710"/>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1000"/>
      </a:spcBef>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1000"/>
              </a:spcBef>
              <a:spcAft>
                <a:spcPts val="0"/>
              </a:spcAft>
              <a:buClrTx/>
              <a:buSzTx/>
              <a:buFontTx/>
              <a:buNone/>
              <a:tabLst/>
              <a:defRPr/>
            </a:pPr>
            <a:r>
              <a:rPr lang="en-US" sz="1200" dirty="0" smtClean="0">
                <a:solidFill>
                  <a:schemeClr val="bg1">
                    <a:lumMod val="85000"/>
                  </a:schemeClr>
                </a:solidFill>
              </a:rPr>
              <a:t>FVV is responsible for defining measurable customer requirements in early project phases, as well as working together with Engineering to break down customer features at both system and module levels. We also manage validation plans to reach requested feature level and customer satisfaction. Furthermore, FVV manages verification plans in partnership with engineering teams, and provides optimized and world-class tools such as calculations, rigs, dynos, proving grounds, and field tests.</a:t>
            </a:r>
          </a:p>
          <a:p>
            <a:pPr marL="0" marR="0" indent="0" algn="l" defTabSz="914400" rtl="0" eaLnBrk="1" fontAlgn="auto" latinLnBrk="0" hangingPunct="1">
              <a:lnSpc>
                <a:spcPct val="100000"/>
              </a:lnSpc>
              <a:spcBef>
                <a:spcPts val="1000"/>
              </a:spcBef>
              <a:spcAft>
                <a:spcPts val="0"/>
              </a:spcAft>
              <a:buClrTx/>
              <a:buSzTx/>
              <a:buFontTx/>
              <a:buNone/>
              <a:tabLst/>
              <a:defRPr/>
            </a:pPr>
            <a:endParaRPr lang="en-US" sz="1200" dirty="0" smtClean="0">
              <a:solidFill>
                <a:schemeClr val="bg1">
                  <a:lumMod val="85000"/>
                </a:schemeClr>
              </a:solidFill>
            </a:endParaRPr>
          </a:p>
          <a:p>
            <a:pPr marL="0" marR="0" indent="0" algn="l" defTabSz="914400" rtl="0" eaLnBrk="1" fontAlgn="auto" latinLnBrk="0" hangingPunct="1">
              <a:lnSpc>
                <a:spcPct val="100000"/>
              </a:lnSpc>
              <a:spcBef>
                <a:spcPts val="1000"/>
              </a:spcBef>
              <a:spcAft>
                <a:spcPts val="0"/>
              </a:spcAft>
              <a:buClrTx/>
              <a:buSzTx/>
              <a:buFontTx/>
              <a:buNone/>
              <a:tabLst/>
              <a:defRPr/>
            </a:pPr>
            <a:r>
              <a:rPr lang="en-US" sz="1200" dirty="0" smtClean="0">
                <a:solidFill>
                  <a:schemeClr val="bg1">
                    <a:lumMod val="85000"/>
                  </a:schemeClr>
                </a:solidFill>
              </a:rPr>
              <a:t>We manage most parts of the testing </a:t>
            </a:r>
            <a:r>
              <a:rPr lang="en-US" sz="1200" dirty="0" err="1" smtClean="0">
                <a:solidFill>
                  <a:schemeClr val="bg1">
                    <a:lumMod val="85000"/>
                  </a:schemeClr>
                </a:solidFill>
              </a:rPr>
              <a:t>activites</a:t>
            </a:r>
            <a:r>
              <a:rPr lang="en-US" sz="1200" dirty="0" smtClean="0">
                <a:solidFill>
                  <a:schemeClr val="bg1">
                    <a:lumMod val="85000"/>
                  </a:schemeClr>
                </a:solidFill>
              </a:rPr>
              <a:t>, but bigger part of</a:t>
            </a:r>
            <a:r>
              <a:rPr lang="en-US" sz="1200" baseline="0" dirty="0" smtClean="0">
                <a:solidFill>
                  <a:schemeClr val="bg1">
                    <a:lumMod val="85000"/>
                  </a:schemeClr>
                </a:solidFill>
              </a:rPr>
              <a:t> the virtual verification (simulations) are done by vehicle Engineering and Powertrain Engineering.</a:t>
            </a:r>
            <a:endParaRPr lang="sv-SE" sz="1200" dirty="0" smtClean="0">
              <a:solidFill>
                <a:schemeClr val="bg1">
                  <a:lumMod val="85000"/>
                </a:schemeClr>
              </a:solidFill>
            </a:endParaRPr>
          </a:p>
          <a:p>
            <a:endParaRPr lang="sv-SE" dirty="0"/>
          </a:p>
        </p:txBody>
      </p:sp>
      <p:sp>
        <p:nvSpPr>
          <p:cNvPr id="4" name="Slide Number Placeholder 3"/>
          <p:cNvSpPr>
            <a:spLocks noGrp="1"/>
          </p:cNvSpPr>
          <p:nvPr>
            <p:ph type="sldNum" sz="quarter" idx="10"/>
          </p:nvPr>
        </p:nvSpPr>
        <p:spPr/>
        <p:txBody>
          <a:bodyPr/>
          <a:lstStyle/>
          <a:p>
            <a:fld id="{68186CD8-2B5F-47D2-B024-698315872481}" type="slidenum">
              <a:rPr lang="sv-SE" smtClean="0"/>
              <a:pPr/>
              <a:t>1</a:t>
            </a:fld>
            <a:endParaRPr lang="sv-SE"/>
          </a:p>
        </p:txBody>
      </p:sp>
    </p:spTree>
    <p:extLst>
      <p:ext uri="{BB962C8B-B14F-4D97-AF65-F5344CB8AC3E}">
        <p14:creationId xmlns:p14="http://schemas.microsoft.com/office/powerpoint/2010/main" val="263480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We have 34</a:t>
            </a:r>
            <a:r>
              <a:rPr lang="sv-SE" baseline="0" dirty="0" smtClean="0"/>
              <a:t> features to describe the customer perspective of the truck. They are organized in 7 feature areas.</a:t>
            </a:r>
          </a:p>
          <a:p>
            <a:r>
              <a:rPr lang="sv-SE" baseline="0" dirty="0" smtClean="0"/>
              <a:t>This can be seen as product quality in a wide definition.</a:t>
            </a:r>
          </a:p>
          <a:p>
            <a:r>
              <a:rPr lang="sv-SE" baseline="0" dirty="0" smtClean="0"/>
              <a:t>This structure is owned by PPL on the highest level = the 34-level.</a:t>
            </a:r>
          </a:p>
          <a:p>
            <a:r>
              <a:rPr lang="sv-SE" baseline="0" dirty="0" smtClean="0"/>
              <a:t>Feature is one of several requirement areas when running a product development project</a:t>
            </a:r>
          </a:p>
          <a:p>
            <a:r>
              <a:rPr lang="sv-SE" baseline="0" dirty="0" smtClean="0"/>
              <a:t>Other requirement areas are:</a:t>
            </a:r>
          </a:p>
          <a:p>
            <a:pPr marL="171450" indent="-171450">
              <a:buFontTx/>
              <a:buChar char="-"/>
            </a:pPr>
            <a:r>
              <a:rPr lang="sv-SE" baseline="0" dirty="0" smtClean="0"/>
              <a:t>Product cost</a:t>
            </a:r>
          </a:p>
          <a:p>
            <a:pPr marL="171450" indent="-171450">
              <a:buFontTx/>
              <a:buChar char="-"/>
            </a:pPr>
            <a:r>
              <a:rPr lang="sv-SE" baseline="0" dirty="0" smtClean="0"/>
              <a:t>Manufacturing requirements</a:t>
            </a:r>
          </a:p>
          <a:p>
            <a:pPr marL="171450" indent="-171450">
              <a:buFontTx/>
              <a:buChar char="-"/>
            </a:pPr>
            <a:r>
              <a:rPr lang="sv-SE" baseline="0" dirty="0" smtClean="0"/>
              <a:t>....</a:t>
            </a:r>
          </a:p>
          <a:p>
            <a:pPr marL="171450" indent="-171450">
              <a:buFontTx/>
              <a:buChar char="-"/>
            </a:pPr>
            <a:endParaRPr lang="sv-SE" baseline="0" dirty="0" smtClean="0"/>
          </a:p>
          <a:p>
            <a:pPr marL="0" indent="0">
              <a:buFontTx/>
              <a:buNone/>
            </a:pPr>
            <a:r>
              <a:rPr lang="sv-SE" baseline="0" dirty="0" smtClean="0"/>
              <a:t>The Features marked in </a:t>
            </a:r>
            <a:r>
              <a:rPr lang="sv-SE" b="0" baseline="0" dirty="0" smtClean="0">
                <a:solidFill>
                  <a:srgbClr val="0070C0"/>
                </a:solidFill>
              </a:rPr>
              <a:t>BLUE</a:t>
            </a:r>
            <a:r>
              <a:rPr lang="sv-SE" baseline="0" dirty="0" smtClean="0">
                <a:solidFill>
                  <a:srgbClr val="0070C0"/>
                </a:solidFill>
              </a:rPr>
              <a:t> </a:t>
            </a:r>
            <a:r>
              <a:rPr lang="sv-SE" baseline="0" dirty="0" smtClean="0"/>
              <a:t>are managed by FVV</a:t>
            </a:r>
          </a:p>
          <a:p>
            <a:pPr marL="0" indent="0">
              <a:buFontTx/>
              <a:buNone/>
            </a:pPr>
            <a:r>
              <a:rPr lang="sv-SE" baseline="0" dirty="0" smtClean="0"/>
              <a:t>The Features marked in BLACK are also managed by CV (AMT and PD)</a:t>
            </a:r>
          </a:p>
          <a:p>
            <a:pPr marL="0" indent="0">
              <a:buFontTx/>
              <a:buNone/>
            </a:pPr>
            <a:r>
              <a:rPr lang="sv-SE" baseline="0" dirty="0" smtClean="0"/>
              <a:t>The Features marked in GREY are managed by Vehicle Engineering or Powertrain Engineering</a:t>
            </a:r>
          </a:p>
          <a:p>
            <a:pPr marL="171450" indent="-171450">
              <a:buFontTx/>
              <a:buChar char="-"/>
            </a:pPr>
            <a:endParaRPr lang="sv-SE" dirty="0"/>
          </a:p>
        </p:txBody>
      </p:sp>
      <p:sp>
        <p:nvSpPr>
          <p:cNvPr id="4" name="Slide Number Placeholder 3"/>
          <p:cNvSpPr>
            <a:spLocks noGrp="1"/>
          </p:cNvSpPr>
          <p:nvPr>
            <p:ph type="sldNum" sz="quarter" idx="10"/>
          </p:nvPr>
        </p:nvSpPr>
        <p:spPr/>
        <p:txBody>
          <a:bodyPr/>
          <a:lstStyle/>
          <a:p>
            <a:fld id="{68186CD8-2B5F-47D2-B024-698315872481}" type="slidenum">
              <a:rPr lang="sv-SE" smtClean="0"/>
              <a:pPr/>
              <a:t>2</a:t>
            </a:fld>
            <a:endParaRPr lang="sv-SE"/>
          </a:p>
        </p:txBody>
      </p:sp>
    </p:spTree>
    <p:extLst>
      <p:ext uri="{BB962C8B-B14F-4D97-AF65-F5344CB8AC3E}">
        <p14:creationId xmlns:p14="http://schemas.microsoft.com/office/powerpoint/2010/main" val="4253664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Ths gives an overview of major facilities on</a:t>
            </a:r>
            <a:r>
              <a:rPr lang="sv-SE" baseline="0" dirty="0" smtClean="0"/>
              <a:t> a high evel.</a:t>
            </a:r>
          </a:p>
          <a:p>
            <a:r>
              <a:rPr lang="sv-SE" baseline="0" dirty="0" smtClean="0"/>
              <a:t>Proving grounds will be further explained on coming slides.</a:t>
            </a:r>
          </a:p>
          <a:p>
            <a:endParaRPr lang="sv-SE" baseline="0" dirty="0" smtClean="0"/>
          </a:p>
          <a:p>
            <a:r>
              <a:rPr lang="sv-SE" dirty="0" smtClean="0"/>
              <a:t>Dynos:</a:t>
            </a:r>
          </a:p>
          <a:p>
            <a:r>
              <a:rPr lang="sv-SE" dirty="0" smtClean="0"/>
              <a:t>The most advanced chassis dyno is in VFL (Vehicle Feature Laboratory)</a:t>
            </a:r>
            <a:r>
              <a:rPr lang="sv-SE" baseline="0" dirty="0" smtClean="0"/>
              <a:t> in Gothenburg. This facility has the highest capability in terms of windspeed/temperature and brake power on the rollers. It is also prepared for runing the vehicles on alternative fuels.</a:t>
            </a:r>
          </a:p>
          <a:p>
            <a:endParaRPr lang="sv-SE" baseline="0" dirty="0" smtClean="0"/>
          </a:p>
          <a:p>
            <a:r>
              <a:rPr lang="sv-SE" baseline="0" dirty="0" smtClean="0"/>
              <a:t>CAB, Chassis &amp;Axel Shake rigs (= Durability laboratory):</a:t>
            </a:r>
          </a:p>
          <a:p>
            <a:r>
              <a:rPr lang="sv-SE" baseline="0" dirty="0" smtClean="0"/>
              <a:t>Gothenburg, Lyon and Greensboro all have well equiped durability labs. In Gothenburg, the boggie shaker rig has unique capabilities.</a:t>
            </a:r>
          </a:p>
          <a:p>
            <a:r>
              <a:rPr lang="sv-SE" baseline="0" dirty="0" smtClean="0"/>
              <a:t>The durability laboratory in Ageo has a lot of old and simple rigs. However, a 7-poster rig has been updated to modern standard.</a:t>
            </a:r>
          </a:p>
          <a:p>
            <a:r>
              <a:rPr lang="sv-SE" baseline="0" dirty="0" smtClean="0"/>
              <a:t>In Curitiba we have a very simpe durability lab for single axle component testing.</a:t>
            </a:r>
          </a:p>
          <a:p>
            <a:r>
              <a:rPr lang="sv-SE" baseline="0" dirty="0" smtClean="0"/>
              <a:t>In Bangalore we buy all durability rig testing from external Indian suppliers or provide service from our european facilities</a:t>
            </a:r>
          </a:p>
          <a:p>
            <a:endParaRPr lang="sv-SE" baseline="0" dirty="0" smtClean="0"/>
          </a:p>
          <a:p>
            <a:r>
              <a:rPr lang="sv-SE" dirty="0" smtClean="0"/>
              <a:t>Outside</a:t>
            </a:r>
            <a:r>
              <a:rPr lang="sv-SE" baseline="0" dirty="0" smtClean="0"/>
              <a:t> this mapping of major facilities we have several smaller dedicated rigs for special purposes to differnet extent on the different sites.</a:t>
            </a:r>
            <a:endParaRPr lang="sv-SE" dirty="0"/>
          </a:p>
        </p:txBody>
      </p:sp>
      <p:sp>
        <p:nvSpPr>
          <p:cNvPr id="4" name="Slide Number Placeholder 3"/>
          <p:cNvSpPr>
            <a:spLocks noGrp="1"/>
          </p:cNvSpPr>
          <p:nvPr>
            <p:ph type="sldNum" sz="quarter" idx="10"/>
          </p:nvPr>
        </p:nvSpPr>
        <p:spPr/>
        <p:txBody>
          <a:bodyPr/>
          <a:lstStyle/>
          <a:p>
            <a:fld id="{68186CD8-2B5F-47D2-B024-698315872481}" type="slidenum">
              <a:rPr lang="sv-SE" smtClean="0"/>
              <a:pPr/>
              <a:t>8</a:t>
            </a:fld>
            <a:endParaRPr lang="sv-SE"/>
          </a:p>
        </p:txBody>
      </p:sp>
    </p:spTree>
    <p:extLst>
      <p:ext uri="{BB962C8B-B14F-4D97-AF65-F5344CB8AC3E}">
        <p14:creationId xmlns:p14="http://schemas.microsoft.com/office/powerpoint/2010/main" val="528390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For more details,see next slide</a:t>
            </a:r>
            <a:endParaRPr lang="sv-SE" dirty="0"/>
          </a:p>
        </p:txBody>
      </p:sp>
      <p:sp>
        <p:nvSpPr>
          <p:cNvPr id="4" name="Slide Number Placeholder 3"/>
          <p:cNvSpPr>
            <a:spLocks noGrp="1"/>
          </p:cNvSpPr>
          <p:nvPr>
            <p:ph type="sldNum" sz="quarter" idx="10"/>
          </p:nvPr>
        </p:nvSpPr>
        <p:spPr/>
        <p:txBody>
          <a:bodyPr/>
          <a:lstStyle/>
          <a:p>
            <a:fld id="{68186CD8-2B5F-47D2-B024-698315872481}" type="slidenum">
              <a:rPr lang="sv-SE" smtClean="0"/>
              <a:pPr/>
              <a:t>9</a:t>
            </a:fld>
            <a:endParaRPr lang="sv-SE"/>
          </a:p>
        </p:txBody>
      </p:sp>
    </p:spTree>
    <p:extLst>
      <p:ext uri="{BB962C8B-B14F-4D97-AF65-F5344CB8AC3E}">
        <p14:creationId xmlns:p14="http://schemas.microsoft.com/office/powerpoint/2010/main" val="3042692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1445" name="Rectangle 5"/>
          <p:cNvSpPr>
            <a:spLocks noGrp="1" noChangeArrowheads="1"/>
          </p:cNvSpPr>
          <p:nvPr>
            <p:ph type="ctrTitle"/>
          </p:nvPr>
        </p:nvSpPr>
        <p:spPr>
          <a:xfrm>
            <a:off x="692150" y="3705225"/>
            <a:ext cx="7737475" cy="1143000"/>
          </a:xfrm>
        </p:spPr>
        <p:txBody>
          <a:bodyPr/>
          <a:lstStyle>
            <a:lvl1pPr algn="ctr">
              <a:defRPr/>
            </a:lvl1pPr>
          </a:lstStyle>
          <a:p>
            <a:pPr lvl="0"/>
            <a:r>
              <a:rPr lang="en-US" noProof="0" dirty="0" smtClean="0"/>
              <a:t>Click to edit Master title style</a:t>
            </a:r>
          </a:p>
        </p:txBody>
      </p:sp>
      <p:sp>
        <p:nvSpPr>
          <p:cNvPr id="61446" name="Rectangle 6"/>
          <p:cNvSpPr>
            <a:spLocks noGrp="1" noChangeArrowheads="1"/>
          </p:cNvSpPr>
          <p:nvPr>
            <p:ph type="subTitle" idx="1"/>
          </p:nvPr>
        </p:nvSpPr>
        <p:spPr>
          <a:xfrm>
            <a:off x="1360488" y="5067300"/>
            <a:ext cx="6400800" cy="1752600"/>
          </a:xfrm>
        </p:spPr>
        <p:txBody>
          <a:bodyPr/>
          <a:lstStyle>
            <a:lvl1pPr marL="0" indent="0" algn="ctr">
              <a:buFont typeface="Symbol" pitchFamily="18" charset="2"/>
              <a:buNone/>
              <a:defRPr sz="2400"/>
            </a:lvl1pPr>
          </a:lstStyle>
          <a:p>
            <a:pPr lvl="0"/>
            <a:r>
              <a:rPr lang="en-US" noProof="0" dirty="0" smtClean="0"/>
              <a:t>Click to edit Master subtitle style</a:t>
            </a:r>
          </a:p>
        </p:txBody>
      </p:sp>
    </p:spTree>
    <p:extLst>
      <p:ext uri="{BB962C8B-B14F-4D97-AF65-F5344CB8AC3E}">
        <p14:creationId xmlns:p14="http://schemas.microsoft.com/office/powerpoint/2010/main" val="292562792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olvo - Full Slid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noProof="0" smtClean="0"/>
              <a:t>Powertrain Engineering</a:t>
            </a:r>
            <a:endParaRPr lang="en-US" noProof="0" dirty="0"/>
          </a:p>
        </p:txBody>
      </p:sp>
      <p:sp>
        <p:nvSpPr>
          <p:cNvPr id="4" name="Slide Number Placeholder 3"/>
          <p:cNvSpPr>
            <a:spLocks noGrp="1"/>
          </p:cNvSpPr>
          <p:nvPr>
            <p:ph type="sldNum" sz="quarter" idx="11"/>
          </p:nvPr>
        </p:nvSpPr>
        <p:spPr/>
        <p:txBody>
          <a:bodyPr/>
          <a:lstStyle/>
          <a:p>
            <a:fld id="{7A990D02-3A8A-4F7A-9A3A-80EC38C13FD5}" type="slidenum">
              <a:rPr lang="en-US" noProof="0" smtClean="0"/>
              <a:pPr/>
              <a:t>‹#›</a:t>
            </a:fld>
            <a:endParaRPr lang="en-US" noProof="0" dirty="0"/>
          </a:p>
        </p:txBody>
      </p:sp>
      <p:sp>
        <p:nvSpPr>
          <p:cNvPr id="5" name="Date Placeholder 4"/>
          <p:cNvSpPr>
            <a:spLocks noGrp="1"/>
          </p:cNvSpPr>
          <p:nvPr>
            <p:ph type="dt" sz="half" idx="12"/>
          </p:nvPr>
        </p:nvSpPr>
        <p:spPr/>
        <p:txBody>
          <a:bodyPr/>
          <a:lstStyle/>
          <a:p>
            <a:r>
              <a:rPr lang="sv-SE" noProof="0" smtClean="0"/>
              <a:t>February 2012</a:t>
            </a:r>
            <a:endParaRPr lang="en-US" noProof="0" dirty="0"/>
          </a:p>
        </p:txBody>
      </p:sp>
      <p:sp>
        <p:nvSpPr>
          <p:cNvPr id="6" name="Rectangle 6"/>
          <p:cNvSpPr>
            <a:spLocks noGrp="1"/>
          </p:cNvSpPr>
          <p:nvPr>
            <p:ph type="pic" sz="quarter" idx="13"/>
          </p:nvPr>
        </p:nvSpPr>
        <p:spPr>
          <a:xfrm>
            <a:off x="0" y="-1"/>
            <a:ext cx="9144000" cy="6130925"/>
          </a:xfr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ctr" anchorCtr="1"/>
          <a:lstStyle>
            <a:lvl1pPr marL="0" indent="0" algn="ctr">
              <a:buFontTx/>
              <a:buNone/>
              <a:defRPr>
                <a:solidFill>
                  <a:schemeClr val="tx1"/>
                </a:solidFill>
              </a:defRPr>
            </a:lvl1pPr>
            <a:extLst/>
          </a:lstStyle>
          <a:p>
            <a:pPr lvl="0"/>
            <a:r>
              <a:rPr lang="en-US" noProof="0" dirty="0" smtClean="0"/>
              <a:t>Click icon to add picture</a:t>
            </a:r>
            <a:endParaRPr lang="en-US" noProof="0" dirty="0"/>
          </a:p>
        </p:txBody>
      </p:sp>
      <p:sp>
        <p:nvSpPr>
          <p:cNvPr id="2" name="Title 1"/>
          <p:cNvSpPr>
            <a:spLocks noGrp="1"/>
          </p:cNvSpPr>
          <p:nvPr>
            <p:ph type="title"/>
          </p:nvPr>
        </p:nvSpPr>
        <p:spPr/>
        <p:txBody>
          <a:body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140483317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1445" name="Rectangle 5"/>
          <p:cNvSpPr>
            <a:spLocks noGrp="1" noChangeArrowheads="1"/>
          </p:cNvSpPr>
          <p:nvPr>
            <p:ph type="ctrTitle"/>
          </p:nvPr>
        </p:nvSpPr>
        <p:spPr>
          <a:xfrm>
            <a:off x="692150" y="3705225"/>
            <a:ext cx="7737475" cy="1143000"/>
          </a:xfrm>
        </p:spPr>
        <p:txBody>
          <a:bodyPr/>
          <a:lstStyle>
            <a:lvl1pPr algn="ctr">
              <a:defRPr/>
            </a:lvl1pPr>
          </a:lstStyle>
          <a:p>
            <a:pPr lvl="0"/>
            <a:r>
              <a:rPr lang="en-US" noProof="0" dirty="0" smtClean="0"/>
              <a:t>Click to edit Master title style</a:t>
            </a:r>
          </a:p>
        </p:txBody>
      </p:sp>
      <p:sp>
        <p:nvSpPr>
          <p:cNvPr id="61446" name="Rectangle 6"/>
          <p:cNvSpPr>
            <a:spLocks noGrp="1" noChangeArrowheads="1"/>
          </p:cNvSpPr>
          <p:nvPr>
            <p:ph type="subTitle" idx="1"/>
          </p:nvPr>
        </p:nvSpPr>
        <p:spPr>
          <a:xfrm>
            <a:off x="1360488" y="5067300"/>
            <a:ext cx="6400800" cy="1752600"/>
          </a:xfrm>
        </p:spPr>
        <p:txBody>
          <a:bodyPr/>
          <a:lstStyle>
            <a:lvl1pPr marL="0" indent="0" algn="ctr">
              <a:buFont typeface="Symbol" pitchFamily="18" charset="2"/>
              <a:buNone/>
              <a:defRPr sz="2400"/>
            </a:lvl1pPr>
          </a:lstStyle>
          <a:p>
            <a:pPr lvl="0"/>
            <a:r>
              <a:rPr lang="en-US" noProof="0" dirty="0" smtClean="0"/>
              <a:t>Click to edit Master subtitle style</a:t>
            </a:r>
          </a:p>
        </p:txBody>
      </p:sp>
      <p:pic>
        <p:nvPicPr>
          <p:cNvPr id="61461" name="Picture 21"/>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9100" y="1965325"/>
            <a:ext cx="5738813"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554892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680" y="1865241"/>
            <a:ext cx="8229600" cy="4133056"/>
          </a:xfrm>
        </p:spPr>
        <p:txBody>
          <a:bodyPr/>
          <a:lstStyle>
            <a:lvl1pPr marL="225425" indent="-225425">
              <a:spcBef>
                <a:spcPts val="1800"/>
              </a:spcBef>
              <a:buClr>
                <a:schemeClr val="tx2"/>
              </a:buClr>
              <a:buFont typeface="Symbol" pitchFamily="18" charset="2"/>
              <a:buChar char=""/>
              <a:defRPr/>
            </a:lvl1pPr>
            <a:lvl2pPr>
              <a:spcBef>
                <a:spcPts val="1800"/>
              </a:spcBef>
              <a:defRPr/>
            </a:lvl2pPr>
            <a:lvl3pPr marL="728663" indent="-211138">
              <a:spcBef>
                <a:spcPts val="1800"/>
              </a:spcBef>
              <a:buClr>
                <a:schemeClr val="tx2"/>
              </a:buClr>
              <a:buSzPct val="90000"/>
              <a:buFont typeface="Symbol" pitchFamily="18" charset="2"/>
              <a:buChar char="·"/>
              <a:defRPr/>
            </a:lvl3pPr>
            <a:lvl4pPr marL="981075" indent="-239713">
              <a:spcBef>
                <a:spcPts val="1800"/>
              </a:spcBef>
              <a:defRPr/>
            </a:lvl4pPr>
            <a:lvl5pPr marL="1219200" indent="-225425">
              <a:spcBef>
                <a:spcPts val="1800"/>
              </a:spcBef>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Footer Placeholder 3"/>
          <p:cNvSpPr>
            <a:spLocks noGrp="1"/>
          </p:cNvSpPr>
          <p:nvPr>
            <p:ph type="ftr" sz="quarter" idx="10"/>
          </p:nvPr>
        </p:nvSpPr>
        <p:spPr/>
        <p:txBody>
          <a:bodyPr/>
          <a:lstStyle>
            <a:lvl1pPr>
              <a:defRPr/>
            </a:lvl1pPr>
          </a:lstStyle>
          <a:p>
            <a:r>
              <a:rPr lang="en-US" noProof="0" smtClean="0"/>
              <a:t>Powertrain Engineering</a:t>
            </a:r>
            <a:endParaRPr lang="en-US" noProof="0" dirty="0"/>
          </a:p>
        </p:txBody>
      </p:sp>
      <p:sp>
        <p:nvSpPr>
          <p:cNvPr id="5" name="Slide Number Placeholder 4"/>
          <p:cNvSpPr>
            <a:spLocks noGrp="1"/>
          </p:cNvSpPr>
          <p:nvPr>
            <p:ph type="sldNum" sz="quarter" idx="11"/>
          </p:nvPr>
        </p:nvSpPr>
        <p:spPr/>
        <p:txBody>
          <a:bodyPr/>
          <a:lstStyle>
            <a:lvl1pPr>
              <a:defRPr/>
            </a:lvl1pPr>
          </a:lstStyle>
          <a:p>
            <a:fld id="{40E9AD42-C178-4DDF-86C3-EDC77BEDCFC5}" type="slidenum">
              <a:rPr lang="en-US" noProof="0" smtClean="0"/>
              <a:pPr/>
              <a:t>‹#›</a:t>
            </a:fld>
            <a:endParaRPr lang="en-US" noProof="0" dirty="0"/>
          </a:p>
        </p:txBody>
      </p:sp>
      <p:sp>
        <p:nvSpPr>
          <p:cNvPr id="6" name="Date Placeholder 5"/>
          <p:cNvSpPr>
            <a:spLocks noGrp="1"/>
          </p:cNvSpPr>
          <p:nvPr>
            <p:ph type="dt" sz="half" idx="12"/>
          </p:nvPr>
        </p:nvSpPr>
        <p:spPr/>
        <p:txBody>
          <a:bodyPr/>
          <a:lstStyle>
            <a:lvl1pPr>
              <a:defRPr/>
            </a:lvl1pPr>
          </a:lstStyle>
          <a:p>
            <a:r>
              <a:rPr lang="sv-SE" noProof="0" smtClean="0"/>
              <a:t>February 2012</a:t>
            </a:r>
            <a:endParaRPr lang="en-US" noProof="0" dirty="0"/>
          </a:p>
        </p:txBody>
      </p:sp>
      <p:sp>
        <p:nvSpPr>
          <p:cNvPr id="7" name="Title Placeholder 1"/>
          <p:cNvSpPr>
            <a:spLocks noGrp="1"/>
          </p:cNvSpPr>
          <p:nvPr>
            <p:ph type="title"/>
          </p:nvPr>
        </p:nvSpPr>
        <p:spPr>
          <a:xfrm>
            <a:off x="337932" y="354150"/>
            <a:ext cx="8229600" cy="1143000"/>
          </a:xfrm>
          <a:prstGeom prst="rect">
            <a:avLst/>
          </a:prstGeom>
        </p:spPr>
        <p:txBody>
          <a:bodyPr vert="horz" lIns="91440" tIns="45720" rIns="91440" bIns="45720" rtlCol="0" anchor="t" anchorCtr="0">
            <a:noAutofit/>
          </a:body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345016736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heading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Click to edit Master title style</a:t>
            </a:r>
            <a:endParaRPr lang="en-US" noProof="0" dirty="0"/>
          </a:p>
        </p:txBody>
      </p:sp>
      <p:sp>
        <p:nvSpPr>
          <p:cNvPr id="3" name="Footer Placeholder 2"/>
          <p:cNvSpPr>
            <a:spLocks noGrp="1"/>
          </p:cNvSpPr>
          <p:nvPr>
            <p:ph type="ftr" sz="quarter" idx="10"/>
          </p:nvPr>
        </p:nvSpPr>
        <p:spPr/>
        <p:txBody>
          <a:bodyPr/>
          <a:lstStyle/>
          <a:p>
            <a:r>
              <a:rPr lang="en-US" noProof="0" smtClean="0"/>
              <a:t>Powertrain Engineering</a:t>
            </a:r>
            <a:endParaRPr lang="en-US" noProof="0" dirty="0"/>
          </a:p>
        </p:txBody>
      </p:sp>
      <p:sp>
        <p:nvSpPr>
          <p:cNvPr id="4" name="Slide Number Placeholder 3"/>
          <p:cNvSpPr>
            <a:spLocks noGrp="1"/>
          </p:cNvSpPr>
          <p:nvPr>
            <p:ph type="sldNum" sz="quarter" idx="11"/>
          </p:nvPr>
        </p:nvSpPr>
        <p:spPr/>
        <p:txBody>
          <a:bodyPr/>
          <a:lstStyle/>
          <a:p>
            <a:fld id="{7A990D02-3A8A-4F7A-9A3A-80EC38C13FD5}" type="slidenum">
              <a:rPr lang="en-US" noProof="0" smtClean="0"/>
              <a:pPr/>
              <a:t>‹#›</a:t>
            </a:fld>
            <a:endParaRPr lang="en-US" noProof="0" dirty="0"/>
          </a:p>
        </p:txBody>
      </p:sp>
      <p:sp>
        <p:nvSpPr>
          <p:cNvPr id="5" name="Date Placeholder 4"/>
          <p:cNvSpPr>
            <a:spLocks noGrp="1"/>
          </p:cNvSpPr>
          <p:nvPr>
            <p:ph type="dt" sz="half" idx="12"/>
          </p:nvPr>
        </p:nvSpPr>
        <p:spPr/>
        <p:txBody>
          <a:bodyPr/>
          <a:lstStyle/>
          <a:p>
            <a:r>
              <a:rPr lang="sv-SE" noProof="0" smtClean="0"/>
              <a:t>February 2012</a:t>
            </a:r>
            <a:endParaRPr lang="en-US" noProof="0" dirty="0"/>
          </a:p>
        </p:txBody>
      </p:sp>
      <p:sp>
        <p:nvSpPr>
          <p:cNvPr id="8" name="Content Placeholder 2"/>
          <p:cNvSpPr>
            <a:spLocks noGrp="1"/>
          </p:cNvSpPr>
          <p:nvPr>
            <p:ph idx="1"/>
          </p:nvPr>
        </p:nvSpPr>
        <p:spPr>
          <a:xfrm>
            <a:off x="324680" y="1865241"/>
            <a:ext cx="8229600" cy="4133056"/>
          </a:xfrm>
        </p:spPr>
        <p:txBody>
          <a:bodyPr/>
          <a:lstStyle>
            <a:lvl1pPr marL="225425" indent="-225425">
              <a:spcBef>
                <a:spcPts val="1800"/>
              </a:spcBef>
              <a:buClr>
                <a:schemeClr val="tx2"/>
              </a:buClr>
              <a:buFont typeface="Symbol" pitchFamily="18" charset="2"/>
              <a:buChar char=""/>
              <a:defRPr/>
            </a:lvl1pPr>
            <a:lvl2pPr>
              <a:spcBef>
                <a:spcPts val="1800"/>
              </a:spcBef>
              <a:defRPr/>
            </a:lvl2pPr>
            <a:lvl3pPr marL="728663" indent="-211138">
              <a:spcBef>
                <a:spcPts val="1800"/>
              </a:spcBef>
              <a:buClr>
                <a:schemeClr val="tx2"/>
              </a:buClr>
              <a:buSzPct val="90000"/>
              <a:buFont typeface="Symbol" pitchFamily="18" charset="2"/>
              <a:buChar char="·"/>
              <a:defRPr/>
            </a:lvl3pPr>
            <a:lvl4pPr marL="981075" indent="-239713">
              <a:spcBef>
                <a:spcPts val="1800"/>
              </a:spcBef>
              <a:defRPr/>
            </a:lvl4pPr>
            <a:lvl5pPr marL="1219200" indent="-225425">
              <a:spcBef>
                <a:spcPts val="1800"/>
              </a:spcBef>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1" name="Text Placeholder 2"/>
          <p:cNvSpPr>
            <a:spLocks noGrp="1"/>
          </p:cNvSpPr>
          <p:nvPr>
            <p:ph type="body" idx="17" hasCustomPrompt="1"/>
          </p:nvPr>
        </p:nvSpPr>
        <p:spPr>
          <a:xfrm>
            <a:off x="347138" y="959145"/>
            <a:ext cx="8240271" cy="408690"/>
          </a:xfrm>
        </p:spPr>
        <p:txBody>
          <a:bodyPr anchor="t" anchorCtr="0">
            <a:noAutofit/>
          </a:bodyPr>
          <a:lstStyle>
            <a:lvl1pPr marL="0" indent="0">
              <a:lnSpc>
                <a:spcPts val="2700"/>
              </a:lnSpc>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add sub-heading  </a:t>
            </a:r>
          </a:p>
        </p:txBody>
      </p:sp>
    </p:spTree>
    <p:extLst>
      <p:ext uri="{BB962C8B-B14F-4D97-AF65-F5344CB8AC3E}">
        <p14:creationId xmlns:p14="http://schemas.microsoft.com/office/powerpoint/2010/main" val="8630509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Click to edit Master title style</a:t>
            </a:r>
            <a:endParaRPr lang="en-US" noProof="0" dirty="0"/>
          </a:p>
        </p:txBody>
      </p:sp>
      <p:sp>
        <p:nvSpPr>
          <p:cNvPr id="5" name="Footer Placeholder 4"/>
          <p:cNvSpPr>
            <a:spLocks noGrp="1"/>
          </p:cNvSpPr>
          <p:nvPr>
            <p:ph type="ftr" sz="quarter" idx="10"/>
          </p:nvPr>
        </p:nvSpPr>
        <p:spPr/>
        <p:txBody>
          <a:bodyPr/>
          <a:lstStyle>
            <a:lvl1pPr>
              <a:defRPr/>
            </a:lvl1pPr>
          </a:lstStyle>
          <a:p>
            <a:r>
              <a:rPr lang="en-US" noProof="0" smtClean="0"/>
              <a:t>Powertrain Engineering</a:t>
            </a:r>
            <a:endParaRPr lang="en-US" noProof="0" dirty="0"/>
          </a:p>
        </p:txBody>
      </p:sp>
      <p:sp>
        <p:nvSpPr>
          <p:cNvPr id="6" name="Slide Number Placeholder 5"/>
          <p:cNvSpPr>
            <a:spLocks noGrp="1"/>
          </p:cNvSpPr>
          <p:nvPr>
            <p:ph type="sldNum" sz="quarter" idx="11"/>
          </p:nvPr>
        </p:nvSpPr>
        <p:spPr/>
        <p:txBody>
          <a:bodyPr/>
          <a:lstStyle>
            <a:lvl1pPr>
              <a:defRPr/>
            </a:lvl1pPr>
          </a:lstStyle>
          <a:p>
            <a:fld id="{14ABB991-70B4-4945-B03A-23D49C42F903}" type="slidenum">
              <a:rPr lang="en-US" noProof="0" smtClean="0"/>
              <a:pPr/>
              <a:t>‹#›</a:t>
            </a:fld>
            <a:endParaRPr lang="en-US" noProof="0" dirty="0"/>
          </a:p>
        </p:txBody>
      </p:sp>
      <p:sp>
        <p:nvSpPr>
          <p:cNvPr id="7" name="Date Placeholder 6"/>
          <p:cNvSpPr>
            <a:spLocks noGrp="1"/>
          </p:cNvSpPr>
          <p:nvPr>
            <p:ph type="dt" sz="half" idx="12"/>
          </p:nvPr>
        </p:nvSpPr>
        <p:spPr/>
        <p:txBody>
          <a:bodyPr/>
          <a:lstStyle>
            <a:lvl1pPr>
              <a:defRPr/>
            </a:lvl1pPr>
          </a:lstStyle>
          <a:p>
            <a:r>
              <a:rPr lang="sv-SE" noProof="0" smtClean="0"/>
              <a:t>February 2012</a:t>
            </a:r>
            <a:endParaRPr lang="en-US" noProof="0" dirty="0"/>
          </a:p>
        </p:txBody>
      </p:sp>
      <p:sp>
        <p:nvSpPr>
          <p:cNvPr id="8" name="Content Placeholder 2"/>
          <p:cNvSpPr>
            <a:spLocks noGrp="1"/>
          </p:cNvSpPr>
          <p:nvPr>
            <p:ph idx="1"/>
          </p:nvPr>
        </p:nvSpPr>
        <p:spPr>
          <a:xfrm>
            <a:off x="322263"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9" name="Content Placeholder 2"/>
          <p:cNvSpPr>
            <a:spLocks noGrp="1"/>
          </p:cNvSpPr>
          <p:nvPr>
            <p:ph idx="13"/>
          </p:nvPr>
        </p:nvSpPr>
        <p:spPr>
          <a:xfrm>
            <a:off x="4536454"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extLst>
      <p:ext uri="{BB962C8B-B14F-4D97-AF65-F5344CB8AC3E}">
        <p14:creationId xmlns:p14="http://schemas.microsoft.com/office/powerpoint/2010/main" val="146922720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Click to edit Master title style</a:t>
            </a:r>
            <a:endParaRPr lang="en-US" noProof="0" dirty="0"/>
          </a:p>
        </p:txBody>
      </p:sp>
      <p:sp>
        <p:nvSpPr>
          <p:cNvPr id="3" name="Footer Placeholder 2"/>
          <p:cNvSpPr>
            <a:spLocks noGrp="1"/>
          </p:cNvSpPr>
          <p:nvPr>
            <p:ph type="ftr" sz="quarter" idx="10"/>
          </p:nvPr>
        </p:nvSpPr>
        <p:spPr/>
        <p:txBody>
          <a:bodyPr/>
          <a:lstStyle>
            <a:lvl1pPr>
              <a:defRPr/>
            </a:lvl1pPr>
          </a:lstStyle>
          <a:p>
            <a:r>
              <a:rPr lang="en-US" noProof="0" smtClean="0"/>
              <a:t>Powertrain Engineering</a:t>
            </a:r>
            <a:endParaRPr lang="en-US" noProof="0" dirty="0"/>
          </a:p>
        </p:txBody>
      </p:sp>
      <p:sp>
        <p:nvSpPr>
          <p:cNvPr id="4" name="Slide Number Placeholder 3"/>
          <p:cNvSpPr>
            <a:spLocks noGrp="1"/>
          </p:cNvSpPr>
          <p:nvPr>
            <p:ph type="sldNum" sz="quarter" idx="11"/>
          </p:nvPr>
        </p:nvSpPr>
        <p:spPr/>
        <p:txBody>
          <a:bodyPr/>
          <a:lstStyle>
            <a:lvl1pPr>
              <a:defRPr/>
            </a:lvl1pPr>
          </a:lstStyle>
          <a:p>
            <a:fld id="{1A48B6B9-208B-4632-BEF9-204970A2537F}" type="slidenum">
              <a:rPr lang="en-US" noProof="0" smtClean="0"/>
              <a:pPr/>
              <a:t>‹#›</a:t>
            </a:fld>
            <a:endParaRPr lang="en-US" noProof="0" dirty="0"/>
          </a:p>
        </p:txBody>
      </p:sp>
      <p:sp>
        <p:nvSpPr>
          <p:cNvPr id="5" name="Date Placeholder 4"/>
          <p:cNvSpPr>
            <a:spLocks noGrp="1"/>
          </p:cNvSpPr>
          <p:nvPr>
            <p:ph type="dt" sz="half" idx="12"/>
          </p:nvPr>
        </p:nvSpPr>
        <p:spPr/>
        <p:txBody>
          <a:bodyPr/>
          <a:lstStyle>
            <a:lvl1pPr>
              <a:defRPr/>
            </a:lvl1pPr>
          </a:lstStyle>
          <a:p>
            <a:r>
              <a:rPr lang="sv-SE" noProof="0" smtClean="0"/>
              <a:t>February 2012</a:t>
            </a:r>
            <a:endParaRPr lang="en-US" noProof="0" dirty="0"/>
          </a:p>
        </p:txBody>
      </p:sp>
    </p:spTree>
    <p:extLst>
      <p:ext uri="{BB962C8B-B14F-4D97-AF65-F5344CB8AC3E}">
        <p14:creationId xmlns:p14="http://schemas.microsoft.com/office/powerpoint/2010/main" val="42103320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noProof="0" smtClean="0"/>
              <a:t>Powertrain Engineering</a:t>
            </a:r>
            <a:endParaRPr lang="en-US" noProof="0" dirty="0"/>
          </a:p>
        </p:txBody>
      </p:sp>
      <p:sp>
        <p:nvSpPr>
          <p:cNvPr id="3" name="Slide Number Placeholder 2"/>
          <p:cNvSpPr>
            <a:spLocks noGrp="1"/>
          </p:cNvSpPr>
          <p:nvPr>
            <p:ph type="sldNum" sz="quarter" idx="11"/>
          </p:nvPr>
        </p:nvSpPr>
        <p:spPr/>
        <p:txBody>
          <a:bodyPr/>
          <a:lstStyle>
            <a:lvl1pPr>
              <a:defRPr/>
            </a:lvl1pPr>
          </a:lstStyle>
          <a:p>
            <a:fld id="{394AB315-E20E-4D83-BD01-AD3F862EE5EA}" type="slidenum">
              <a:rPr lang="en-US" noProof="0" smtClean="0"/>
              <a:pPr/>
              <a:t>‹#›</a:t>
            </a:fld>
            <a:endParaRPr lang="en-US" noProof="0" dirty="0"/>
          </a:p>
        </p:txBody>
      </p:sp>
      <p:sp>
        <p:nvSpPr>
          <p:cNvPr id="4" name="Date Placeholder 3"/>
          <p:cNvSpPr>
            <a:spLocks noGrp="1"/>
          </p:cNvSpPr>
          <p:nvPr>
            <p:ph type="dt" sz="half" idx="12"/>
          </p:nvPr>
        </p:nvSpPr>
        <p:spPr/>
        <p:txBody>
          <a:bodyPr/>
          <a:lstStyle>
            <a:lvl1pPr>
              <a:defRPr/>
            </a:lvl1pPr>
          </a:lstStyle>
          <a:p>
            <a:r>
              <a:rPr lang="sv-SE" noProof="0" smtClean="0"/>
              <a:t>February 2012</a:t>
            </a:r>
            <a:endParaRPr lang="en-US" noProof="0" dirty="0"/>
          </a:p>
        </p:txBody>
      </p:sp>
    </p:spTree>
    <p:extLst>
      <p:ext uri="{BB962C8B-B14F-4D97-AF65-F5344CB8AC3E}">
        <p14:creationId xmlns:p14="http://schemas.microsoft.com/office/powerpoint/2010/main" val="244723978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olvo - Pictur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dirty="0" smtClean="0"/>
              <a:t>Click to edit Master title style</a:t>
            </a:r>
            <a:endParaRPr lang="en-US" noProof="0" dirty="0"/>
          </a:p>
        </p:txBody>
      </p:sp>
      <p:sp>
        <p:nvSpPr>
          <p:cNvPr id="3" name="Footer Placeholder 2"/>
          <p:cNvSpPr>
            <a:spLocks noGrp="1"/>
          </p:cNvSpPr>
          <p:nvPr>
            <p:ph type="ftr" sz="quarter" idx="10"/>
          </p:nvPr>
        </p:nvSpPr>
        <p:spPr/>
        <p:txBody>
          <a:bodyPr/>
          <a:lstStyle/>
          <a:p>
            <a:r>
              <a:rPr lang="en-US" noProof="0" smtClean="0"/>
              <a:t>Powertrain Engineering</a:t>
            </a:r>
            <a:endParaRPr lang="en-US" noProof="0" dirty="0"/>
          </a:p>
        </p:txBody>
      </p:sp>
      <p:sp>
        <p:nvSpPr>
          <p:cNvPr id="4" name="Slide Number Placeholder 3"/>
          <p:cNvSpPr>
            <a:spLocks noGrp="1"/>
          </p:cNvSpPr>
          <p:nvPr>
            <p:ph type="sldNum" sz="quarter" idx="11"/>
          </p:nvPr>
        </p:nvSpPr>
        <p:spPr/>
        <p:txBody>
          <a:bodyPr/>
          <a:lstStyle/>
          <a:p>
            <a:fld id="{7A990D02-3A8A-4F7A-9A3A-80EC38C13FD5}" type="slidenum">
              <a:rPr lang="en-US" noProof="0" smtClean="0"/>
              <a:pPr/>
              <a:t>‹#›</a:t>
            </a:fld>
            <a:endParaRPr lang="en-US" noProof="0" dirty="0"/>
          </a:p>
        </p:txBody>
      </p:sp>
      <p:sp>
        <p:nvSpPr>
          <p:cNvPr id="5" name="Date Placeholder 4"/>
          <p:cNvSpPr>
            <a:spLocks noGrp="1"/>
          </p:cNvSpPr>
          <p:nvPr>
            <p:ph type="dt" sz="half" idx="12"/>
          </p:nvPr>
        </p:nvSpPr>
        <p:spPr/>
        <p:txBody>
          <a:bodyPr/>
          <a:lstStyle/>
          <a:p>
            <a:r>
              <a:rPr lang="sv-SE" noProof="0" smtClean="0"/>
              <a:t>February 2012</a:t>
            </a:r>
            <a:endParaRPr lang="en-US" noProof="0" dirty="0"/>
          </a:p>
        </p:txBody>
      </p:sp>
      <p:sp>
        <p:nvSpPr>
          <p:cNvPr id="6" name="Rectangle 4"/>
          <p:cNvSpPr>
            <a:spLocks noChangeArrowheads="1"/>
          </p:cNvSpPr>
          <p:nvPr userDrawn="1"/>
        </p:nvSpPr>
        <p:spPr bwMode="auto">
          <a:xfrm>
            <a:off x="-3175" y="1989138"/>
            <a:ext cx="69850" cy="2519362"/>
          </a:xfrm>
          <a:prstGeom prst="rect">
            <a:avLst/>
          </a:prstGeom>
          <a:solidFill>
            <a:schemeClr val="accent2"/>
          </a:solidFill>
          <a:ln w="9525">
            <a:noFill/>
            <a:miter lim="800000"/>
            <a:headEnd/>
            <a:tailEnd/>
          </a:ln>
          <a:effectLst/>
        </p:spPr>
        <p:txBody>
          <a:bodyPr wrap="none" anchor="ctr"/>
          <a:lstStyle/>
          <a:p>
            <a:pPr>
              <a:spcBef>
                <a:spcPct val="50000"/>
              </a:spcBef>
              <a:defRPr/>
            </a:pPr>
            <a:endParaRPr lang="en-US" noProof="0">
              <a:cs typeface="+mn-cs"/>
            </a:endParaRPr>
          </a:p>
        </p:txBody>
      </p:sp>
      <p:sp>
        <p:nvSpPr>
          <p:cNvPr id="7" name="Rectangle 6"/>
          <p:cNvSpPr>
            <a:spLocks noGrp="1"/>
          </p:cNvSpPr>
          <p:nvPr>
            <p:ph type="pic" sz="quarter" idx="13"/>
          </p:nvPr>
        </p:nvSpPr>
        <p:spPr>
          <a:xfrm>
            <a:off x="60757" y="1989138"/>
            <a:ext cx="3999600" cy="2520000"/>
          </a:xfr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lstStyle>
            <a:lvl1pPr marL="0" indent="0" algn="ctr">
              <a:buFontTx/>
              <a:buNone/>
              <a:defRPr>
                <a:solidFill>
                  <a:schemeClr val="tx1"/>
                </a:solidFill>
              </a:defRPr>
            </a:lvl1pPr>
            <a:extLst/>
          </a:lstStyle>
          <a:p>
            <a:pPr lvl="0"/>
            <a:endParaRPr lang="en-US" noProof="0" dirty="0" smtClean="0"/>
          </a:p>
          <a:p>
            <a:pPr lvl="0"/>
            <a:r>
              <a:rPr lang="en-US" noProof="0" dirty="0" smtClean="0"/>
              <a:t>Click icon to add picture</a:t>
            </a:r>
            <a:endParaRPr lang="en-US" noProof="0" dirty="0"/>
          </a:p>
        </p:txBody>
      </p:sp>
      <p:sp>
        <p:nvSpPr>
          <p:cNvPr id="8" name="Content Placeholder 2"/>
          <p:cNvSpPr>
            <a:spLocks noGrp="1"/>
          </p:cNvSpPr>
          <p:nvPr>
            <p:ph idx="1"/>
          </p:nvPr>
        </p:nvSpPr>
        <p:spPr>
          <a:xfrm>
            <a:off x="4323132" y="1891054"/>
            <a:ext cx="4524499" cy="3898900"/>
          </a:xfrm>
        </p:spPr>
        <p:txBody>
          <a:bodyPr/>
          <a:lstStyle>
            <a:lvl1pPr marL="212725" indent="-212725">
              <a:buClr>
                <a:schemeClr val="tx2"/>
              </a:buClr>
              <a:buFont typeface="Symbol" pitchFamily="18" charset="2"/>
              <a:buChar char="·"/>
              <a:defRPr/>
            </a:lvl1pPr>
            <a:lvl3pPr marL="860425" indent="-317500">
              <a:buClr>
                <a:schemeClr val="tx2"/>
              </a:buClr>
              <a:buFont typeface="Symbol" pitchFamily="18" charset="2"/>
              <a:buChar char="·"/>
              <a:defRPr/>
            </a:lvl3pPr>
            <a:lvl5pPr>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extLst>
      <p:ext uri="{BB962C8B-B14F-4D97-AF65-F5344CB8AC3E}">
        <p14:creationId xmlns:p14="http://schemas.microsoft.com/office/powerpoint/2010/main" val="112207949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1445" name="Rectangle 5"/>
          <p:cNvSpPr>
            <a:spLocks noGrp="1" noChangeArrowheads="1"/>
          </p:cNvSpPr>
          <p:nvPr>
            <p:ph type="ctrTitle"/>
          </p:nvPr>
        </p:nvSpPr>
        <p:spPr>
          <a:xfrm>
            <a:off x="692150" y="3705225"/>
            <a:ext cx="7737475" cy="1143000"/>
          </a:xfrm>
        </p:spPr>
        <p:txBody>
          <a:bodyPr/>
          <a:lstStyle>
            <a:lvl1pPr algn="ctr">
              <a:defRPr/>
            </a:lvl1pPr>
          </a:lstStyle>
          <a:p>
            <a:pPr lvl="0"/>
            <a:r>
              <a:rPr lang="en-US" noProof="0" dirty="0" smtClean="0"/>
              <a:t>Click to edit Master title style</a:t>
            </a:r>
          </a:p>
        </p:txBody>
      </p:sp>
      <p:sp>
        <p:nvSpPr>
          <p:cNvPr id="61446" name="Rectangle 6"/>
          <p:cNvSpPr>
            <a:spLocks noGrp="1" noChangeArrowheads="1"/>
          </p:cNvSpPr>
          <p:nvPr>
            <p:ph type="subTitle" idx="1"/>
          </p:nvPr>
        </p:nvSpPr>
        <p:spPr>
          <a:xfrm>
            <a:off x="1360488" y="5067300"/>
            <a:ext cx="6400800" cy="1752600"/>
          </a:xfrm>
        </p:spPr>
        <p:txBody>
          <a:bodyPr/>
          <a:lstStyle>
            <a:lvl1pPr marL="0" indent="0" algn="ctr">
              <a:buFont typeface="Symbol" pitchFamily="18" charset="2"/>
              <a:buNone/>
              <a:defRPr sz="2400"/>
            </a:lvl1pPr>
          </a:lstStyle>
          <a:p>
            <a:pPr lvl="0"/>
            <a:r>
              <a:rPr lang="en-US" noProof="0" dirty="0" smtClean="0"/>
              <a:t>Click to edit Master subtitle style</a:t>
            </a:r>
          </a:p>
        </p:txBody>
      </p:sp>
      <p:pic>
        <p:nvPicPr>
          <p:cNvPr id="61461" name="Picture 21"/>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9100" y="1965325"/>
            <a:ext cx="5738813"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899251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680" y="1865241"/>
            <a:ext cx="8229600" cy="4133056"/>
          </a:xfrm>
        </p:spPr>
        <p:txBody>
          <a:bodyPr/>
          <a:lstStyle>
            <a:lvl1pPr marL="225425" indent="-225425">
              <a:spcBef>
                <a:spcPts val="1800"/>
              </a:spcBef>
              <a:buClr>
                <a:schemeClr val="tx2"/>
              </a:buClr>
              <a:buFont typeface="Symbol" pitchFamily="18" charset="2"/>
              <a:buChar char=""/>
              <a:defRPr/>
            </a:lvl1pPr>
            <a:lvl2pPr>
              <a:spcBef>
                <a:spcPts val="1800"/>
              </a:spcBef>
              <a:defRPr/>
            </a:lvl2pPr>
            <a:lvl3pPr marL="728663" indent="-211138">
              <a:spcBef>
                <a:spcPts val="1800"/>
              </a:spcBef>
              <a:buClr>
                <a:schemeClr val="tx2"/>
              </a:buClr>
              <a:buSzPct val="90000"/>
              <a:buFont typeface="Symbol" pitchFamily="18" charset="2"/>
              <a:buChar char="·"/>
              <a:defRPr/>
            </a:lvl3pPr>
            <a:lvl4pPr marL="981075" indent="-239713">
              <a:spcBef>
                <a:spcPts val="1800"/>
              </a:spcBef>
              <a:defRPr/>
            </a:lvl4pPr>
            <a:lvl5pPr marL="1219200" indent="-225425">
              <a:spcBef>
                <a:spcPts val="1800"/>
              </a:spcBef>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Footer Placeholder 3"/>
          <p:cNvSpPr>
            <a:spLocks noGrp="1"/>
          </p:cNvSpPr>
          <p:nvPr>
            <p:ph type="ftr" sz="quarter" idx="10"/>
          </p:nvPr>
        </p:nvSpPr>
        <p:spPr/>
        <p:txBody>
          <a:bodyPr/>
          <a:lstStyle>
            <a:lvl1pPr>
              <a:defRPr/>
            </a:lvl1pPr>
          </a:lstStyle>
          <a:p>
            <a:r>
              <a:rPr lang="en-US" noProof="0" smtClean="0"/>
              <a:t>Powertrain Engineering</a:t>
            </a:r>
            <a:endParaRPr lang="en-US" noProof="0" dirty="0"/>
          </a:p>
        </p:txBody>
      </p:sp>
      <p:sp>
        <p:nvSpPr>
          <p:cNvPr id="5" name="Slide Number Placeholder 4"/>
          <p:cNvSpPr>
            <a:spLocks noGrp="1"/>
          </p:cNvSpPr>
          <p:nvPr>
            <p:ph type="sldNum" sz="quarter" idx="11"/>
          </p:nvPr>
        </p:nvSpPr>
        <p:spPr/>
        <p:txBody>
          <a:bodyPr/>
          <a:lstStyle>
            <a:lvl1pPr>
              <a:defRPr/>
            </a:lvl1pPr>
          </a:lstStyle>
          <a:p>
            <a:fld id="{40E9AD42-C178-4DDF-86C3-EDC77BEDCFC5}" type="slidenum">
              <a:rPr lang="en-US" noProof="0" smtClean="0"/>
              <a:pPr/>
              <a:t>‹#›</a:t>
            </a:fld>
            <a:endParaRPr lang="en-US" noProof="0" dirty="0"/>
          </a:p>
        </p:txBody>
      </p:sp>
      <p:sp>
        <p:nvSpPr>
          <p:cNvPr id="6" name="Date Placeholder 5"/>
          <p:cNvSpPr>
            <a:spLocks noGrp="1"/>
          </p:cNvSpPr>
          <p:nvPr>
            <p:ph type="dt" sz="half" idx="12"/>
          </p:nvPr>
        </p:nvSpPr>
        <p:spPr/>
        <p:txBody>
          <a:bodyPr/>
          <a:lstStyle>
            <a:lvl1pPr>
              <a:defRPr/>
            </a:lvl1pPr>
          </a:lstStyle>
          <a:p>
            <a:r>
              <a:rPr lang="sv-SE" noProof="0" smtClean="0"/>
              <a:t>February 2012</a:t>
            </a:r>
            <a:endParaRPr lang="en-US" noProof="0" dirty="0"/>
          </a:p>
        </p:txBody>
      </p:sp>
      <p:sp>
        <p:nvSpPr>
          <p:cNvPr id="7" name="Title Placeholder 1"/>
          <p:cNvSpPr>
            <a:spLocks noGrp="1"/>
          </p:cNvSpPr>
          <p:nvPr>
            <p:ph type="title"/>
          </p:nvPr>
        </p:nvSpPr>
        <p:spPr>
          <a:xfrm>
            <a:off x="337932" y="354150"/>
            <a:ext cx="8229600" cy="1143000"/>
          </a:xfrm>
          <a:prstGeom prst="rect">
            <a:avLst/>
          </a:prstGeom>
        </p:spPr>
        <p:txBody>
          <a:bodyPr vert="horz" lIns="91440" tIns="45720" rIns="91440" bIns="45720" rtlCol="0" anchor="t" anchorCtr="0">
            <a:noAutofit/>
          </a:body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176018118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680" y="1865241"/>
            <a:ext cx="8229600" cy="4133056"/>
          </a:xfrm>
        </p:spPr>
        <p:txBody>
          <a:bodyPr/>
          <a:lstStyle>
            <a:lvl1pPr marL="225425" indent="-225425">
              <a:spcBef>
                <a:spcPts val="1800"/>
              </a:spcBef>
              <a:buClr>
                <a:schemeClr val="tx2"/>
              </a:buClr>
              <a:buFont typeface="Symbol" pitchFamily="18" charset="2"/>
              <a:buChar char=""/>
              <a:defRPr/>
            </a:lvl1pPr>
            <a:lvl2pPr>
              <a:spcBef>
                <a:spcPts val="1800"/>
              </a:spcBef>
              <a:defRPr/>
            </a:lvl2pPr>
            <a:lvl3pPr marL="728663" indent="-211138">
              <a:spcBef>
                <a:spcPts val="1800"/>
              </a:spcBef>
              <a:buClr>
                <a:schemeClr val="tx2"/>
              </a:buClr>
              <a:buSzPct val="90000"/>
              <a:buFont typeface="Symbol" pitchFamily="18" charset="2"/>
              <a:buChar char="·"/>
              <a:defRPr/>
            </a:lvl3pPr>
            <a:lvl4pPr marL="981075" indent="-239713">
              <a:spcBef>
                <a:spcPts val="1800"/>
              </a:spcBef>
              <a:defRPr/>
            </a:lvl4pPr>
            <a:lvl5pPr marL="1219200" indent="-225425">
              <a:spcBef>
                <a:spcPts val="1800"/>
              </a:spcBef>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Footer Placeholder 3"/>
          <p:cNvSpPr>
            <a:spLocks noGrp="1"/>
          </p:cNvSpPr>
          <p:nvPr>
            <p:ph type="ftr" sz="quarter" idx="10"/>
          </p:nvPr>
        </p:nvSpPr>
        <p:spPr/>
        <p:txBody>
          <a:bodyPr/>
          <a:lstStyle>
            <a:lvl1pPr>
              <a:defRPr/>
            </a:lvl1pPr>
          </a:lstStyle>
          <a:p>
            <a:r>
              <a:rPr lang="en-US" noProof="0" smtClean="0"/>
              <a:t>Powertrain Engineering</a:t>
            </a:r>
            <a:endParaRPr lang="en-US" noProof="0" dirty="0"/>
          </a:p>
        </p:txBody>
      </p:sp>
      <p:sp>
        <p:nvSpPr>
          <p:cNvPr id="5" name="Slide Number Placeholder 4"/>
          <p:cNvSpPr>
            <a:spLocks noGrp="1"/>
          </p:cNvSpPr>
          <p:nvPr>
            <p:ph type="sldNum" sz="quarter" idx="11"/>
          </p:nvPr>
        </p:nvSpPr>
        <p:spPr/>
        <p:txBody>
          <a:bodyPr/>
          <a:lstStyle>
            <a:lvl1pPr>
              <a:defRPr/>
            </a:lvl1pPr>
          </a:lstStyle>
          <a:p>
            <a:fld id="{40E9AD42-C178-4DDF-86C3-EDC77BEDCFC5}" type="slidenum">
              <a:rPr lang="en-US" noProof="0" smtClean="0"/>
              <a:pPr/>
              <a:t>‹#›</a:t>
            </a:fld>
            <a:endParaRPr lang="en-US" noProof="0" dirty="0"/>
          </a:p>
        </p:txBody>
      </p:sp>
      <p:sp>
        <p:nvSpPr>
          <p:cNvPr id="6" name="Date Placeholder 5"/>
          <p:cNvSpPr>
            <a:spLocks noGrp="1"/>
          </p:cNvSpPr>
          <p:nvPr>
            <p:ph type="dt" sz="half" idx="12"/>
          </p:nvPr>
        </p:nvSpPr>
        <p:spPr/>
        <p:txBody>
          <a:bodyPr/>
          <a:lstStyle>
            <a:lvl1pPr>
              <a:defRPr/>
            </a:lvl1pPr>
          </a:lstStyle>
          <a:p>
            <a:r>
              <a:rPr lang="sv-SE" noProof="0" smtClean="0"/>
              <a:t>February 2012</a:t>
            </a:r>
            <a:endParaRPr lang="en-US" noProof="0" dirty="0"/>
          </a:p>
        </p:txBody>
      </p:sp>
      <p:sp>
        <p:nvSpPr>
          <p:cNvPr id="7" name="Title Placeholder 1"/>
          <p:cNvSpPr>
            <a:spLocks noGrp="1"/>
          </p:cNvSpPr>
          <p:nvPr>
            <p:ph type="title"/>
          </p:nvPr>
        </p:nvSpPr>
        <p:spPr>
          <a:xfrm>
            <a:off x="337932" y="354150"/>
            <a:ext cx="8229600" cy="1143000"/>
          </a:xfrm>
          <a:prstGeom prst="rect">
            <a:avLst/>
          </a:prstGeom>
        </p:spPr>
        <p:txBody>
          <a:bodyPr vert="horz" lIns="91440" tIns="45720" rIns="91440" bIns="45720" rtlCol="0" anchor="t" anchorCtr="0">
            <a:noAutofit/>
          </a:body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6502952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heading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Click to edit Master title style</a:t>
            </a:r>
            <a:endParaRPr lang="en-US" noProof="0" dirty="0"/>
          </a:p>
        </p:txBody>
      </p:sp>
      <p:sp>
        <p:nvSpPr>
          <p:cNvPr id="3" name="Footer Placeholder 2"/>
          <p:cNvSpPr>
            <a:spLocks noGrp="1"/>
          </p:cNvSpPr>
          <p:nvPr>
            <p:ph type="ftr" sz="quarter" idx="10"/>
          </p:nvPr>
        </p:nvSpPr>
        <p:spPr/>
        <p:txBody>
          <a:bodyPr/>
          <a:lstStyle/>
          <a:p>
            <a:r>
              <a:rPr lang="en-US" noProof="0" smtClean="0"/>
              <a:t>Powertrain Engineering</a:t>
            </a:r>
            <a:endParaRPr lang="en-US" noProof="0" dirty="0"/>
          </a:p>
        </p:txBody>
      </p:sp>
      <p:sp>
        <p:nvSpPr>
          <p:cNvPr id="4" name="Slide Number Placeholder 3"/>
          <p:cNvSpPr>
            <a:spLocks noGrp="1"/>
          </p:cNvSpPr>
          <p:nvPr>
            <p:ph type="sldNum" sz="quarter" idx="11"/>
          </p:nvPr>
        </p:nvSpPr>
        <p:spPr/>
        <p:txBody>
          <a:bodyPr/>
          <a:lstStyle/>
          <a:p>
            <a:fld id="{7A990D02-3A8A-4F7A-9A3A-80EC38C13FD5}" type="slidenum">
              <a:rPr lang="en-US" noProof="0" smtClean="0"/>
              <a:pPr/>
              <a:t>‹#›</a:t>
            </a:fld>
            <a:endParaRPr lang="en-US" noProof="0" dirty="0"/>
          </a:p>
        </p:txBody>
      </p:sp>
      <p:sp>
        <p:nvSpPr>
          <p:cNvPr id="5" name="Date Placeholder 4"/>
          <p:cNvSpPr>
            <a:spLocks noGrp="1"/>
          </p:cNvSpPr>
          <p:nvPr>
            <p:ph type="dt" sz="half" idx="12"/>
          </p:nvPr>
        </p:nvSpPr>
        <p:spPr/>
        <p:txBody>
          <a:bodyPr/>
          <a:lstStyle/>
          <a:p>
            <a:r>
              <a:rPr lang="sv-SE" noProof="0" smtClean="0"/>
              <a:t>February 2012</a:t>
            </a:r>
            <a:endParaRPr lang="en-US" noProof="0" dirty="0"/>
          </a:p>
        </p:txBody>
      </p:sp>
      <p:sp>
        <p:nvSpPr>
          <p:cNvPr id="8" name="Content Placeholder 2"/>
          <p:cNvSpPr>
            <a:spLocks noGrp="1"/>
          </p:cNvSpPr>
          <p:nvPr>
            <p:ph idx="1"/>
          </p:nvPr>
        </p:nvSpPr>
        <p:spPr>
          <a:xfrm>
            <a:off x="324680" y="1865241"/>
            <a:ext cx="8229600" cy="4133056"/>
          </a:xfrm>
        </p:spPr>
        <p:txBody>
          <a:bodyPr/>
          <a:lstStyle>
            <a:lvl1pPr marL="225425" indent="-225425">
              <a:spcBef>
                <a:spcPts val="1800"/>
              </a:spcBef>
              <a:buClr>
                <a:schemeClr val="tx2"/>
              </a:buClr>
              <a:buFont typeface="Symbol" pitchFamily="18" charset="2"/>
              <a:buChar char=""/>
              <a:defRPr/>
            </a:lvl1pPr>
            <a:lvl2pPr>
              <a:spcBef>
                <a:spcPts val="1800"/>
              </a:spcBef>
              <a:defRPr/>
            </a:lvl2pPr>
            <a:lvl3pPr marL="728663" indent="-211138">
              <a:spcBef>
                <a:spcPts val="1800"/>
              </a:spcBef>
              <a:buClr>
                <a:schemeClr val="tx2"/>
              </a:buClr>
              <a:buSzPct val="90000"/>
              <a:buFont typeface="Symbol" pitchFamily="18" charset="2"/>
              <a:buChar char="·"/>
              <a:defRPr/>
            </a:lvl3pPr>
            <a:lvl4pPr marL="981075" indent="-239713">
              <a:spcBef>
                <a:spcPts val="1800"/>
              </a:spcBef>
              <a:defRPr/>
            </a:lvl4pPr>
            <a:lvl5pPr marL="1219200" indent="-225425">
              <a:spcBef>
                <a:spcPts val="1800"/>
              </a:spcBef>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9" name="Text Placeholder 2"/>
          <p:cNvSpPr>
            <a:spLocks noGrp="1"/>
          </p:cNvSpPr>
          <p:nvPr>
            <p:ph type="body" idx="17" hasCustomPrompt="1"/>
          </p:nvPr>
        </p:nvSpPr>
        <p:spPr>
          <a:xfrm>
            <a:off x="347138" y="959145"/>
            <a:ext cx="8240271" cy="408690"/>
          </a:xfrm>
        </p:spPr>
        <p:txBody>
          <a:bodyPr anchor="t" anchorCtr="0">
            <a:noAutofit/>
          </a:bodyPr>
          <a:lstStyle>
            <a:lvl1pPr marL="0" indent="0">
              <a:lnSpc>
                <a:spcPts val="2700"/>
              </a:lnSpc>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add sub-heading  </a:t>
            </a:r>
          </a:p>
        </p:txBody>
      </p:sp>
    </p:spTree>
    <p:extLst>
      <p:ext uri="{BB962C8B-B14F-4D97-AF65-F5344CB8AC3E}">
        <p14:creationId xmlns:p14="http://schemas.microsoft.com/office/powerpoint/2010/main" val="263645019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Click to edit Master title style</a:t>
            </a:r>
            <a:endParaRPr lang="en-US" noProof="0" dirty="0"/>
          </a:p>
        </p:txBody>
      </p:sp>
      <p:sp>
        <p:nvSpPr>
          <p:cNvPr id="5" name="Footer Placeholder 4"/>
          <p:cNvSpPr>
            <a:spLocks noGrp="1"/>
          </p:cNvSpPr>
          <p:nvPr>
            <p:ph type="ftr" sz="quarter" idx="10"/>
          </p:nvPr>
        </p:nvSpPr>
        <p:spPr/>
        <p:txBody>
          <a:bodyPr/>
          <a:lstStyle>
            <a:lvl1pPr>
              <a:defRPr/>
            </a:lvl1pPr>
          </a:lstStyle>
          <a:p>
            <a:r>
              <a:rPr lang="en-US" noProof="0" smtClean="0"/>
              <a:t>Powertrain Engineering</a:t>
            </a:r>
            <a:endParaRPr lang="en-US" noProof="0" dirty="0"/>
          </a:p>
        </p:txBody>
      </p:sp>
      <p:sp>
        <p:nvSpPr>
          <p:cNvPr id="6" name="Slide Number Placeholder 5"/>
          <p:cNvSpPr>
            <a:spLocks noGrp="1"/>
          </p:cNvSpPr>
          <p:nvPr>
            <p:ph type="sldNum" sz="quarter" idx="11"/>
          </p:nvPr>
        </p:nvSpPr>
        <p:spPr/>
        <p:txBody>
          <a:bodyPr/>
          <a:lstStyle>
            <a:lvl1pPr>
              <a:defRPr/>
            </a:lvl1pPr>
          </a:lstStyle>
          <a:p>
            <a:fld id="{14ABB991-70B4-4945-B03A-23D49C42F903}" type="slidenum">
              <a:rPr lang="en-US" noProof="0" smtClean="0"/>
              <a:pPr/>
              <a:t>‹#›</a:t>
            </a:fld>
            <a:endParaRPr lang="en-US" noProof="0" dirty="0"/>
          </a:p>
        </p:txBody>
      </p:sp>
      <p:sp>
        <p:nvSpPr>
          <p:cNvPr id="7" name="Date Placeholder 6"/>
          <p:cNvSpPr>
            <a:spLocks noGrp="1"/>
          </p:cNvSpPr>
          <p:nvPr>
            <p:ph type="dt" sz="half" idx="12"/>
          </p:nvPr>
        </p:nvSpPr>
        <p:spPr/>
        <p:txBody>
          <a:bodyPr/>
          <a:lstStyle>
            <a:lvl1pPr>
              <a:defRPr/>
            </a:lvl1pPr>
          </a:lstStyle>
          <a:p>
            <a:r>
              <a:rPr lang="sv-SE" noProof="0" smtClean="0"/>
              <a:t>February 2012</a:t>
            </a:r>
            <a:endParaRPr lang="en-US" noProof="0" dirty="0"/>
          </a:p>
        </p:txBody>
      </p:sp>
      <p:sp>
        <p:nvSpPr>
          <p:cNvPr id="8" name="Content Placeholder 2"/>
          <p:cNvSpPr>
            <a:spLocks noGrp="1"/>
          </p:cNvSpPr>
          <p:nvPr>
            <p:ph idx="1"/>
          </p:nvPr>
        </p:nvSpPr>
        <p:spPr>
          <a:xfrm>
            <a:off x="322263"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9" name="Content Placeholder 2"/>
          <p:cNvSpPr>
            <a:spLocks noGrp="1"/>
          </p:cNvSpPr>
          <p:nvPr>
            <p:ph idx="13"/>
          </p:nvPr>
        </p:nvSpPr>
        <p:spPr>
          <a:xfrm>
            <a:off x="4536454"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extLst>
      <p:ext uri="{BB962C8B-B14F-4D97-AF65-F5344CB8AC3E}">
        <p14:creationId xmlns:p14="http://schemas.microsoft.com/office/powerpoint/2010/main" val="400564627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Click to edit Master title style</a:t>
            </a:r>
            <a:endParaRPr lang="en-US" noProof="0" dirty="0"/>
          </a:p>
        </p:txBody>
      </p:sp>
      <p:sp>
        <p:nvSpPr>
          <p:cNvPr id="3" name="Footer Placeholder 2"/>
          <p:cNvSpPr>
            <a:spLocks noGrp="1"/>
          </p:cNvSpPr>
          <p:nvPr>
            <p:ph type="ftr" sz="quarter" idx="10"/>
          </p:nvPr>
        </p:nvSpPr>
        <p:spPr/>
        <p:txBody>
          <a:bodyPr/>
          <a:lstStyle>
            <a:lvl1pPr>
              <a:defRPr/>
            </a:lvl1pPr>
          </a:lstStyle>
          <a:p>
            <a:r>
              <a:rPr lang="en-US" noProof="0" smtClean="0"/>
              <a:t>Powertrain Engineering</a:t>
            </a:r>
            <a:endParaRPr lang="en-US" noProof="0" dirty="0"/>
          </a:p>
        </p:txBody>
      </p:sp>
      <p:sp>
        <p:nvSpPr>
          <p:cNvPr id="4" name="Slide Number Placeholder 3"/>
          <p:cNvSpPr>
            <a:spLocks noGrp="1"/>
          </p:cNvSpPr>
          <p:nvPr>
            <p:ph type="sldNum" sz="quarter" idx="11"/>
          </p:nvPr>
        </p:nvSpPr>
        <p:spPr/>
        <p:txBody>
          <a:bodyPr/>
          <a:lstStyle>
            <a:lvl1pPr>
              <a:defRPr/>
            </a:lvl1pPr>
          </a:lstStyle>
          <a:p>
            <a:fld id="{1A48B6B9-208B-4632-BEF9-204970A2537F}" type="slidenum">
              <a:rPr lang="en-US" noProof="0" smtClean="0"/>
              <a:pPr/>
              <a:t>‹#›</a:t>
            </a:fld>
            <a:endParaRPr lang="en-US" noProof="0" dirty="0"/>
          </a:p>
        </p:txBody>
      </p:sp>
      <p:sp>
        <p:nvSpPr>
          <p:cNvPr id="5" name="Date Placeholder 4"/>
          <p:cNvSpPr>
            <a:spLocks noGrp="1"/>
          </p:cNvSpPr>
          <p:nvPr>
            <p:ph type="dt" sz="half" idx="12"/>
          </p:nvPr>
        </p:nvSpPr>
        <p:spPr/>
        <p:txBody>
          <a:bodyPr/>
          <a:lstStyle>
            <a:lvl1pPr>
              <a:defRPr/>
            </a:lvl1pPr>
          </a:lstStyle>
          <a:p>
            <a:r>
              <a:rPr lang="sv-SE" noProof="0" smtClean="0"/>
              <a:t>February 2012</a:t>
            </a:r>
            <a:endParaRPr lang="en-US" noProof="0" dirty="0"/>
          </a:p>
        </p:txBody>
      </p:sp>
    </p:spTree>
    <p:extLst>
      <p:ext uri="{BB962C8B-B14F-4D97-AF65-F5344CB8AC3E}">
        <p14:creationId xmlns:p14="http://schemas.microsoft.com/office/powerpoint/2010/main" val="175814964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noProof="0" smtClean="0"/>
              <a:t>Powertrain Engineering</a:t>
            </a:r>
            <a:endParaRPr lang="en-US" noProof="0" dirty="0"/>
          </a:p>
        </p:txBody>
      </p:sp>
      <p:sp>
        <p:nvSpPr>
          <p:cNvPr id="3" name="Slide Number Placeholder 2"/>
          <p:cNvSpPr>
            <a:spLocks noGrp="1"/>
          </p:cNvSpPr>
          <p:nvPr>
            <p:ph type="sldNum" sz="quarter" idx="11"/>
          </p:nvPr>
        </p:nvSpPr>
        <p:spPr/>
        <p:txBody>
          <a:bodyPr/>
          <a:lstStyle>
            <a:lvl1pPr>
              <a:defRPr/>
            </a:lvl1pPr>
          </a:lstStyle>
          <a:p>
            <a:fld id="{394AB315-E20E-4D83-BD01-AD3F862EE5EA}" type="slidenum">
              <a:rPr lang="en-US" noProof="0" smtClean="0"/>
              <a:pPr/>
              <a:t>‹#›</a:t>
            </a:fld>
            <a:endParaRPr lang="en-US" noProof="0" dirty="0"/>
          </a:p>
        </p:txBody>
      </p:sp>
      <p:sp>
        <p:nvSpPr>
          <p:cNvPr id="4" name="Date Placeholder 3"/>
          <p:cNvSpPr>
            <a:spLocks noGrp="1"/>
          </p:cNvSpPr>
          <p:nvPr>
            <p:ph type="dt" sz="half" idx="12"/>
          </p:nvPr>
        </p:nvSpPr>
        <p:spPr/>
        <p:txBody>
          <a:bodyPr/>
          <a:lstStyle>
            <a:lvl1pPr>
              <a:defRPr/>
            </a:lvl1pPr>
          </a:lstStyle>
          <a:p>
            <a:r>
              <a:rPr lang="sv-SE" noProof="0" smtClean="0"/>
              <a:t>February 2012</a:t>
            </a:r>
            <a:endParaRPr lang="en-US" noProof="0" dirty="0"/>
          </a:p>
        </p:txBody>
      </p:sp>
    </p:spTree>
    <p:extLst>
      <p:ext uri="{BB962C8B-B14F-4D97-AF65-F5344CB8AC3E}">
        <p14:creationId xmlns:p14="http://schemas.microsoft.com/office/powerpoint/2010/main" val="278922315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olvo - Pictur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dirty="0" smtClean="0"/>
              <a:t>Click to edit Master title style</a:t>
            </a:r>
            <a:endParaRPr lang="en-US" noProof="0" dirty="0"/>
          </a:p>
        </p:txBody>
      </p:sp>
      <p:sp>
        <p:nvSpPr>
          <p:cNvPr id="3" name="Footer Placeholder 2"/>
          <p:cNvSpPr>
            <a:spLocks noGrp="1"/>
          </p:cNvSpPr>
          <p:nvPr>
            <p:ph type="ftr" sz="quarter" idx="10"/>
          </p:nvPr>
        </p:nvSpPr>
        <p:spPr/>
        <p:txBody>
          <a:bodyPr/>
          <a:lstStyle/>
          <a:p>
            <a:r>
              <a:rPr lang="en-US" noProof="0" smtClean="0"/>
              <a:t>Powertrain Engineering</a:t>
            </a:r>
            <a:endParaRPr lang="en-US" noProof="0" dirty="0"/>
          </a:p>
        </p:txBody>
      </p:sp>
      <p:sp>
        <p:nvSpPr>
          <p:cNvPr id="4" name="Slide Number Placeholder 3"/>
          <p:cNvSpPr>
            <a:spLocks noGrp="1"/>
          </p:cNvSpPr>
          <p:nvPr>
            <p:ph type="sldNum" sz="quarter" idx="11"/>
          </p:nvPr>
        </p:nvSpPr>
        <p:spPr/>
        <p:txBody>
          <a:bodyPr/>
          <a:lstStyle/>
          <a:p>
            <a:fld id="{7A990D02-3A8A-4F7A-9A3A-80EC38C13FD5}" type="slidenum">
              <a:rPr lang="en-US" noProof="0" smtClean="0"/>
              <a:pPr/>
              <a:t>‹#›</a:t>
            </a:fld>
            <a:endParaRPr lang="en-US" noProof="0" dirty="0"/>
          </a:p>
        </p:txBody>
      </p:sp>
      <p:sp>
        <p:nvSpPr>
          <p:cNvPr id="5" name="Date Placeholder 4"/>
          <p:cNvSpPr>
            <a:spLocks noGrp="1"/>
          </p:cNvSpPr>
          <p:nvPr>
            <p:ph type="dt" sz="half" idx="12"/>
          </p:nvPr>
        </p:nvSpPr>
        <p:spPr/>
        <p:txBody>
          <a:bodyPr/>
          <a:lstStyle/>
          <a:p>
            <a:r>
              <a:rPr lang="sv-SE" noProof="0" smtClean="0"/>
              <a:t>February 2012</a:t>
            </a:r>
            <a:endParaRPr lang="en-US" noProof="0" dirty="0"/>
          </a:p>
        </p:txBody>
      </p:sp>
      <p:sp>
        <p:nvSpPr>
          <p:cNvPr id="6" name="Rectangle 4"/>
          <p:cNvSpPr>
            <a:spLocks noChangeArrowheads="1"/>
          </p:cNvSpPr>
          <p:nvPr userDrawn="1"/>
        </p:nvSpPr>
        <p:spPr bwMode="auto">
          <a:xfrm>
            <a:off x="-3175" y="1989138"/>
            <a:ext cx="69850" cy="2519362"/>
          </a:xfrm>
          <a:prstGeom prst="rect">
            <a:avLst/>
          </a:prstGeom>
          <a:solidFill>
            <a:schemeClr val="accent2"/>
          </a:solidFill>
          <a:ln w="9525">
            <a:noFill/>
            <a:miter lim="800000"/>
            <a:headEnd/>
            <a:tailEnd/>
          </a:ln>
          <a:effectLst/>
        </p:spPr>
        <p:txBody>
          <a:bodyPr wrap="none" anchor="ctr"/>
          <a:lstStyle/>
          <a:p>
            <a:pPr>
              <a:spcBef>
                <a:spcPct val="50000"/>
              </a:spcBef>
              <a:defRPr/>
            </a:pPr>
            <a:endParaRPr lang="en-US" noProof="0">
              <a:cs typeface="+mn-cs"/>
            </a:endParaRPr>
          </a:p>
        </p:txBody>
      </p:sp>
      <p:sp>
        <p:nvSpPr>
          <p:cNvPr id="7" name="Rectangle 6"/>
          <p:cNvSpPr>
            <a:spLocks noGrp="1"/>
          </p:cNvSpPr>
          <p:nvPr>
            <p:ph type="pic" sz="quarter" idx="13"/>
          </p:nvPr>
        </p:nvSpPr>
        <p:spPr>
          <a:xfrm>
            <a:off x="60757" y="1989138"/>
            <a:ext cx="3999600" cy="2520000"/>
          </a:xfr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lstStyle>
            <a:lvl1pPr marL="0" indent="0" algn="ctr">
              <a:buFontTx/>
              <a:buNone/>
              <a:defRPr>
                <a:solidFill>
                  <a:schemeClr val="tx1"/>
                </a:solidFill>
              </a:defRPr>
            </a:lvl1pPr>
            <a:extLst/>
          </a:lstStyle>
          <a:p>
            <a:pPr lvl="0"/>
            <a:endParaRPr lang="en-US" noProof="0" dirty="0" smtClean="0"/>
          </a:p>
          <a:p>
            <a:pPr lvl="0"/>
            <a:r>
              <a:rPr lang="en-US" noProof="0" dirty="0" smtClean="0"/>
              <a:t>Click icon to add picture</a:t>
            </a:r>
            <a:endParaRPr lang="en-US" noProof="0" dirty="0"/>
          </a:p>
        </p:txBody>
      </p:sp>
      <p:sp>
        <p:nvSpPr>
          <p:cNvPr id="8" name="Content Placeholder 2"/>
          <p:cNvSpPr>
            <a:spLocks noGrp="1"/>
          </p:cNvSpPr>
          <p:nvPr>
            <p:ph idx="1"/>
          </p:nvPr>
        </p:nvSpPr>
        <p:spPr>
          <a:xfrm>
            <a:off x="4323132" y="1891054"/>
            <a:ext cx="4524499" cy="3898900"/>
          </a:xfrm>
        </p:spPr>
        <p:txBody>
          <a:bodyPr/>
          <a:lstStyle>
            <a:lvl1pPr marL="212725" indent="-212725">
              <a:buClr>
                <a:schemeClr val="tx2"/>
              </a:buClr>
              <a:buFont typeface="Symbol" pitchFamily="18" charset="2"/>
              <a:buChar char="·"/>
              <a:defRPr/>
            </a:lvl1pPr>
            <a:lvl3pPr marL="860425" indent="-317500">
              <a:buClr>
                <a:schemeClr val="tx2"/>
              </a:buClr>
              <a:buFont typeface="Symbol" pitchFamily="18" charset="2"/>
              <a:buChar char="·"/>
              <a:defRPr/>
            </a:lvl3pPr>
            <a:lvl5pPr>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extLst>
      <p:ext uri="{BB962C8B-B14F-4D97-AF65-F5344CB8AC3E}">
        <p14:creationId xmlns:p14="http://schemas.microsoft.com/office/powerpoint/2010/main" val="190719566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779445"/>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0838" y="2163763"/>
            <a:ext cx="5678487"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5" name="Rectangle 5"/>
          <p:cNvSpPr>
            <a:spLocks noGrp="1" noChangeArrowheads="1"/>
          </p:cNvSpPr>
          <p:nvPr>
            <p:ph type="ctrTitle"/>
          </p:nvPr>
        </p:nvSpPr>
        <p:spPr>
          <a:xfrm>
            <a:off x="692150" y="3705225"/>
            <a:ext cx="7737475" cy="1143000"/>
          </a:xfrm>
        </p:spPr>
        <p:txBody>
          <a:bodyPr/>
          <a:lstStyle>
            <a:lvl1pPr algn="ctr">
              <a:defRPr/>
            </a:lvl1pPr>
          </a:lstStyle>
          <a:p>
            <a:pPr lvl="0"/>
            <a:r>
              <a:rPr lang="en-US" noProof="0" smtClean="0"/>
              <a:t>Click to edit Master title style</a:t>
            </a:r>
            <a:endParaRPr lang="sv-SE" noProof="0" smtClean="0"/>
          </a:p>
        </p:txBody>
      </p:sp>
      <p:sp>
        <p:nvSpPr>
          <p:cNvPr id="61446" name="Rectangle 6"/>
          <p:cNvSpPr>
            <a:spLocks noGrp="1" noChangeArrowheads="1"/>
          </p:cNvSpPr>
          <p:nvPr>
            <p:ph type="subTitle" idx="1"/>
          </p:nvPr>
        </p:nvSpPr>
        <p:spPr>
          <a:xfrm>
            <a:off x="1360488" y="5067300"/>
            <a:ext cx="6400800" cy="1752600"/>
          </a:xfrm>
        </p:spPr>
        <p:txBody>
          <a:bodyPr/>
          <a:lstStyle>
            <a:lvl1pPr marL="0" indent="0" algn="ctr">
              <a:buFont typeface="Symbol" pitchFamily="18" charset="2"/>
              <a:buNone/>
              <a:defRPr sz="2400"/>
            </a:lvl1pPr>
          </a:lstStyle>
          <a:p>
            <a:pPr lvl="0"/>
            <a:r>
              <a:rPr lang="en-US" noProof="0" smtClean="0"/>
              <a:t>Click to edit Master subtitle style</a:t>
            </a:r>
          </a:p>
        </p:txBody>
      </p:sp>
    </p:spTree>
    <p:extLst>
      <p:ext uri="{BB962C8B-B14F-4D97-AF65-F5344CB8AC3E}">
        <p14:creationId xmlns:p14="http://schemas.microsoft.com/office/powerpoint/2010/main" val="34182287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Rectangle 7"/>
          <p:cNvSpPr>
            <a:spLocks noGrp="1" noChangeArrowheads="1"/>
          </p:cNvSpPr>
          <p:nvPr>
            <p:ph type="ftr" sz="quarter" idx="10"/>
          </p:nvPr>
        </p:nvSpPr>
        <p:spPr/>
        <p:txBody>
          <a:bodyPr/>
          <a:lstStyle>
            <a:lvl1pPr>
              <a:defRPr smtClean="0">
                <a:latin typeface="Arial" charset="0"/>
              </a:defRPr>
            </a:lvl1pPr>
          </a:lstStyle>
          <a:p>
            <a:pPr>
              <a:defRPr/>
            </a:pPr>
            <a:r>
              <a:rPr lang="sv-SE"/>
              <a:t>Features, Verification &amp; Validation - Lyon</a:t>
            </a:r>
          </a:p>
        </p:txBody>
      </p:sp>
      <p:sp>
        <p:nvSpPr>
          <p:cNvPr id="5" name="Rectangle 8"/>
          <p:cNvSpPr>
            <a:spLocks noGrp="1" noChangeArrowheads="1"/>
          </p:cNvSpPr>
          <p:nvPr>
            <p:ph type="sldNum" sz="quarter" idx="11"/>
          </p:nvPr>
        </p:nvSpPr>
        <p:spPr/>
        <p:txBody>
          <a:bodyPr/>
          <a:lstStyle>
            <a:lvl1pPr>
              <a:defRPr>
                <a:latin typeface="Arial" charset="0"/>
              </a:defRPr>
            </a:lvl1pPr>
          </a:lstStyle>
          <a:p>
            <a:pPr>
              <a:defRPr/>
            </a:pPr>
            <a:fld id="{750D4D96-BB52-4806-A63D-23943ED5EEE7}" type="slidenum">
              <a:rPr lang="sv-SE"/>
              <a:pPr>
                <a:defRPr/>
              </a:pPr>
              <a:t>‹#›</a:t>
            </a:fld>
            <a:endParaRPr lang="sv-SE"/>
          </a:p>
        </p:txBody>
      </p:sp>
      <p:sp>
        <p:nvSpPr>
          <p:cNvPr id="6" name="Rectangle 10"/>
          <p:cNvSpPr>
            <a:spLocks noGrp="1" noChangeArrowheads="1"/>
          </p:cNvSpPr>
          <p:nvPr>
            <p:ph type="dt" sz="half" idx="12"/>
          </p:nvPr>
        </p:nvSpPr>
        <p:spPr/>
        <p:txBody>
          <a:bodyPr/>
          <a:lstStyle>
            <a:lvl1pPr>
              <a:defRPr smtClean="0">
                <a:latin typeface="Arial" charset="0"/>
              </a:defRPr>
            </a:lvl1pPr>
          </a:lstStyle>
          <a:p>
            <a:pPr>
              <a:defRPr/>
            </a:pPr>
            <a:r>
              <a:rPr lang="en-US"/>
              <a:t>2014-05-20</a:t>
            </a:r>
            <a:endParaRPr lang="sv-SE"/>
          </a:p>
        </p:txBody>
      </p:sp>
    </p:spTree>
    <p:extLst>
      <p:ext uri="{BB962C8B-B14F-4D97-AF65-F5344CB8AC3E}">
        <p14:creationId xmlns:p14="http://schemas.microsoft.com/office/powerpoint/2010/main" val="13918273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5251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322263" y="1878013"/>
            <a:ext cx="3810000" cy="39449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4284663" y="1878013"/>
            <a:ext cx="3810000" cy="39449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Rectangle 7"/>
          <p:cNvSpPr>
            <a:spLocks noGrp="1" noChangeArrowheads="1"/>
          </p:cNvSpPr>
          <p:nvPr>
            <p:ph type="ftr" sz="quarter" idx="10"/>
          </p:nvPr>
        </p:nvSpPr>
        <p:spPr/>
        <p:txBody>
          <a:bodyPr/>
          <a:lstStyle>
            <a:lvl1pPr>
              <a:defRPr smtClean="0">
                <a:latin typeface="Arial" charset="0"/>
              </a:defRPr>
            </a:lvl1pPr>
          </a:lstStyle>
          <a:p>
            <a:pPr>
              <a:defRPr/>
            </a:pPr>
            <a:r>
              <a:rPr lang="sv-SE"/>
              <a:t>Features, Verification &amp; Validation - Lyon</a:t>
            </a:r>
          </a:p>
        </p:txBody>
      </p:sp>
      <p:sp>
        <p:nvSpPr>
          <p:cNvPr id="6" name="Rectangle 8"/>
          <p:cNvSpPr>
            <a:spLocks noGrp="1" noChangeArrowheads="1"/>
          </p:cNvSpPr>
          <p:nvPr>
            <p:ph type="sldNum" sz="quarter" idx="11"/>
          </p:nvPr>
        </p:nvSpPr>
        <p:spPr/>
        <p:txBody>
          <a:bodyPr/>
          <a:lstStyle>
            <a:lvl1pPr>
              <a:defRPr>
                <a:latin typeface="Arial" charset="0"/>
              </a:defRPr>
            </a:lvl1pPr>
          </a:lstStyle>
          <a:p>
            <a:pPr>
              <a:defRPr/>
            </a:pPr>
            <a:fld id="{8D1E38CC-87C7-41BA-A9A7-09D90F8CF4EB}" type="slidenum">
              <a:rPr lang="sv-SE"/>
              <a:pPr>
                <a:defRPr/>
              </a:pPr>
              <a:t>‹#›</a:t>
            </a:fld>
            <a:endParaRPr lang="sv-SE"/>
          </a:p>
        </p:txBody>
      </p:sp>
      <p:sp>
        <p:nvSpPr>
          <p:cNvPr id="7" name="Rectangle 10"/>
          <p:cNvSpPr>
            <a:spLocks noGrp="1" noChangeArrowheads="1"/>
          </p:cNvSpPr>
          <p:nvPr>
            <p:ph type="dt" sz="half" idx="12"/>
          </p:nvPr>
        </p:nvSpPr>
        <p:spPr/>
        <p:txBody>
          <a:bodyPr/>
          <a:lstStyle>
            <a:lvl1pPr>
              <a:defRPr smtClean="0">
                <a:latin typeface="Arial" charset="0"/>
              </a:defRPr>
            </a:lvl1pPr>
          </a:lstStyle>
          <a:p>
            <a:pPr>
              <a:defRPr/>
            </a:pPr>
            <a:r>
              <a:rPr lang="en-US"/>
              <a:t>2014-05-20</a:t>
            </a:r>
            <a:endParaRPr lang="sv-SE"/>
          </a:p>
        </p:txBody>
      </p:sp>
    </p:spTree>
    <p:extLst>
      <p:ext uri="{BB962C8B-B14F-4D97-AF65-F5344CB8AC3E}">
        <p14:creationId xmlns:p14="http://schemas.microsoft.com/office/powerpoint/2010/main" val="2178252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heading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Click to edit Master title style</a:t>
            </a:r>
            <a:endParaRPr lang="en-US" noProof="0" dirty="0"/>
          </a:p>
        </p:txBody>
      </p:sp>
      <p:sp>
        <p:nvSpPr>
          <p:cNvPr id="3" name="Footer Placeholder 2"/>
          <p:cNvSpPr>
            <a:spLocks noGrp="1"/>
          </p:cNvSpPr>
          <p:nvPr>
            <p:ph type="ftr" sz="quarter" idx="10"/>
          </p:nvPr>
        </p:nvSpPr>
        <p:spPr/>
        <p:txBody>
          <a:bodyPr/>
          <a:lstStyle/>
          <a:p>
            <a:r>
              <a:rPr lang="en-US" noProof="0" smtClean="0"/>
              <a:t>Powertrain Engineering</a:t>
            </a:r>
            <a:endParaRPr lang="en-US" noProof="0" dirty="0"/>
          </a:p>
        </p:txBody>
      </p:sp>
      <p:sp>
        <p:nvSpPr>
          <p:cNvPr id="4" name="Slide Number Placeholder 3"/>
          <p:cNvSpPr>
            <a:spLocks noGrp="1"/>
          </p:cNvSpPr>
          <p:nvPr>
            <p:ph type="sldNum" sz="quarter" idx="11"/>
          </p:nvPr>
        </p:nvSpPr>
        <p:spPr/>
        <p:txBody>
          <a:bodyPr/>
          <a:lstStyle/>
          <a:p>
            <a:fld id="{7A990D02-3A8A-4F7A-9A3A-80EC38C13FD5}" type="slidenum">
              <a:rPr lang="en-US" noProof="0" smtClean="0"/>
              <a:pPr/>
              <a:t>‹#›</a:t>
            </a:fld>
            <a:endParaRPr lang="en-US" noProof="0" dirty="0"/>
          </a:p>
        </p:txBody>
      </p:sp>
      <p:sp>
        <p:nvSpPr>
          <p:cNvPr id="5" name="Date Placeholder 4"/>
          <p:cNvSpPr>
            <a:spLocks noGrp="1"/>
          </p:cNvSpPr>
          <p:nvPr>
            <p:ph type="dt" sz="half" idx="12"/>
          </p:nvPr>
        </p:nvSpPr>
        <p:spPr/>
        <p:txBody>
          <a:bodyPr/>
          <a:lstStyle/>
          <a:p>
            <a:r>
              <a:rPr lang="sv-SE" noProof="0" smtClean="0"/>
              <a:t>February 2012</a:t>
            </a:r>
            <a:endParaRPr lang="en-US" noProof="0" dirty="0"/>
          </a:p>
        </p:txBody>
      </p:sp>
      <p:sp>
        <p:nvSpPr>
          <p:cNvPr id="6" name="Text Placeholder 2"/>
          <p:cNvSpPr>
            <a:spLocks noGrp="1"/>
          </p:cNvSpPr>
          <p:nvPr>
            <p:ph type="body" idx="17" hasCustomPrompt="1"/>
          </p:nvPr>
        </p:nvSpPr>
        <p:spPr>
          <a:xfrm>
            <a:off x="347138" y="959145"/>
            <a:ext cx="8240271" cy="408690"/>
          </a:xfrm>
        </p:spPr>
        <p:txBody>
          <a:bodyPr anchor="t" anchorCtr="0">
            <a:noAutofit/>
          </a:bodyPr>
          <a:lstStyle>
            <a:lvl1pPr marL="0" indent="0">
              <a:lnSpc>
                <a:spcPts val="2700"/>
              </a:lnSpc>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add sub-heading  </a:t>
            </a:r>
          </a:p>
        </p:txBody>
      </p:sp>
      <p:sp>
        <p:nvSpPr>
          <p:cNvPr id="8" name="Content Placeholder 2"/>
          <p:cNvSpPr>
            <a:spLocks noGrp="1"/>
          </p:cNvSpPr>
          <p:nvPr>
            <p:ph idx="1"/>
          </p:nvPr>
        </p:nvSpPr>
        <p:spPr>
          <a:xfrm>
            <a:off x="324680" y="1865241"/>
            <a:ext cx="8229600" cy="4133056"/>
          </a:xfrm>
        </p:spPr>
        <p:txBody>
          <a:bodyPr/>
          <a:lstStyle>
            <a:lvl1pPr marL="225425" indent="-225425">
              <a:spcBef>
                <a:spcPts val="1800"/>
              </a:spcBef>
              <a:buClr>
                <a:schemeClr val="tx2"/>
              </a:buClr>
              <a:buFont typeface="Symbol" pitchFamily="18" charset="2"/>
              <a:buChar char=""/>
              <a:defRPr/>
            </a:lvl1pPr>
            <a:lvl2pPr>
              <a:spcBef>
                <a:spcPts val="1800"/>
              </a:spcBef>
              <a:defRPr/>
            </a:lvl2pPr>
            <a:lvl3pPr marL="728663" indent="-211138">
              <a:spcBef>
                <a:spcPts val="1800"/>
              </a:spcBef>
              <a:buClr>
                <a:schemeClr val="tx2"/>
              </a:buClr>
              <a:buSzPct val="90000"/>
              <a:buFont typeface="Symbol" pitchFamily="18" charset="2"/>
              <a:buChar char="·"/>
              <a:defRPr/>
            </a:lvl3pPr>
            <a:lvl4pPr marL="981075" indent="-239713">
              <a:spcBef>
                <a:spcPts val="1800"/>
              </a:spcBef>
              <a:defRPr/>
            </a:lvl4pPr>
            <a:lvl5pPr marL="1219200" indent="-225425">
              <a:spcBef>
                <a:spcPts val="1800"/>
              </a:spcBef>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extLst>
      <p:ext uri="{BB962C8B-B14F-4D97-AF65-F5344CB8AC3E}">
        <p14:creationId xmlns:p14="http://schemas.microsoft.com/office/powerpoint/2010/main" val="392545076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fr-F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Rectangle 7"/>
          <p:cNvSpPr>
            <a:spLocks noGrp="1" noChangeArrowheads="1"/>
          </p:cNvSpPr>
          <p:nvPr>
            <p:ph type="ftr" sz="quarter" idx="10"/>
          </p:nvPr>
        </p:nvSpPr>
        <p:spPr/>
        <p:txBody>
          <a:bodyPr/>
          <a:lstStyle>
            <a:lvl1pPr>
              <a:defRPr smtClean="0">
                <a:latin typeface="Arial" charset="0"/>
              </a:defRPr>
            </a:lvl1pPr>
          </a:lstStyle>
          <a:p>
            <a:pPr>
              <a:defRPr/>
            </a:pPr>
            <a:r>
              <a:rPr lang="sv-SE"/>
              <a:t>Features, Verification &amp; Validation - Lyon</a:t>
            </a:r>
          </a:p>
        </p:txBody>
      </p:sp>
      <p:sp>
        <p:nvSpPr>
          <p:cNvPr id="8" name="Rectangle 8"/>
          <p:cNvSpPr>
            <a:spLocks noGrp="1" noChangeArrowheads="1"/>
          </p:cNvSpPr>
          <p:nvPr>
            <p:ph type="sldNum" sz="quarter" idx="11"/>
          </p:nvPr>
        </p:nvSpPr>
        <p:spPr/>
        <p:txBody>
          <a:bodyPr/>
          <a:lstStyle>
            <a:lvl1pPr>
              <a:defRPr>
                <a:latin typeface="Arial" charset="0"/>
              </a:defRPr>
            </a:lvl1pPr>
          </a:lstStyle>
          <a:p>
            <a:pPr>
              <a:defRPr/>
            </a:pPr>
            <a:fld id="{28C116A7-B7F6-42CD-8849-1437A9D0058B}" type="slidenum">
              <a:rPr lang="sv-SE"/>
              <a:pPr>
                <a:defRPr/>
              </a:pPr>
              <a:t>‹#›</a:t>
            </a:fld>
            <a:endParaRPr lang="sv-SE"/>
          </a:p>
        </p:txBody>
      </p:sp>
      <p:sp>
        <p:nvSpPr>
          <p:cNvPr id="9" name="Rectangle 10"/>
          <p:cNvSpPr>
            <a:spLocks noGrp="1" noChangeArrowheads="1"/>
          </p:cNvSpPr>
          <p:nvPr>
            <p:ph type="dt" sz="half" idx="12"/>
          </p:nvPr>
        </p:nvSpPr>
        <p:spPr/>
        <p:txBody>
          <a:bodyPr/>
          <a:lstStyle>
            <a:lvl1pPr>
              <a:defRPr smtClean="0">
                <a:latin typeface="Arial" charset="0"/>
              </a:defRPr>
            </a:lvl1pPr>
          </a:lstStyle>
          <a:p>
            <a:pPr>
              <a:defRPr/>
            </a:pPr>
            <a:r>
              <a:rPr lang="en-US"/>
              <a:t>2014-05-20</a:t>
            </a:r>
            <a:endParaRPr lang="sv-SE"/>
          </a:p>
        </p:txBody>
      </p:sp>
    </p:spTree>
    <p:extLst>
      <p:ext uri="{BB962C8B-B14F-4D97-AF65-F5344CB8AC3E}">
        <p14:creationId xmlns:p14="http://schemas.microsoft.com/office/powerpoint/2010/main" val="14420564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Rectangle 7"/>
          <p:cNvSpPr>
            <a:spLocks noGrp="1" noChangeArrowheads="1"/>
          </p:cNvSpPr>
          <p:nvPr>
            <p:ph type="ftr" sz="quarter" idx="10"/>
          </p:nvPr>
        </p:nvSpPr>
        <p:spPr/>
        <p:txBody>
          <a:bodyPr/>
          <a:lstStyle>
            <a:lvl1pPr>
              <a:defRPr smtClean="0">
                <a:latin typeface="Arial" charset="0"/>
              </a:defRPr>
            </a:lvl1pPr>
          </a:lstStyle>
          <a:p>
            <a:pPr>
              <a:defRPr/>
            </a:pPr>
            <a:r>
              <a:rPr lang="sv-SE"/>
              <a:t>Features, Verification &amp; Validation - Lyon</a:t>
            </a:r>
          </a:p>
        </p:txBody>
      </p:sp>
      <p:sp>
        <p:nvSpPr>
          <p:cNvPr id="4" name="Rectangle 8"/>
          <p:cNvSpPr>
            <a:spLocks noGrp="1" noChangeArrowheads="1"/>
          </p:cNvSpPr>
          <p:nvPr>
            <p:ph type="sldNum" sz="quarter" idx="11"/>
          </p:nvPr>
        </p:nvSpPr>
        <p:spPr/>
        <p:txBody>
          <a:bodyPr/>
          <a:lstStyle>
            <a:lvl1pPr>
              <a:defRPr>
                <a:latin typeface="Arial" charset="0"/>
              </a:defRPr>
            </a:lvl1pPr>
          </a:lstStyle>
          <a:p>
            <a:pPr>
              <a:defRPr/>
            </a:pPr>
            <a:fld id="{AC70A192-8D48-4DAD-9EF8-0BD47ACB817A}" type="slidenum">
              <a:rPr lang="sv-SE"/>
              <a:pPr>
                <a:defRPr/>
              </a:pPr>
              <a:t>‹#›</a:t>
            </a:fld>
            <a:endParaRPr lang="sv-SE"/>
          </a:p>
        </p:txBody>
      </p:sp>
      <p:sp>
        <p:nvSpPr>
          <p:cNvPr id="5" name="Rectangle 10"/>
          <p:cNvSpPr>
            <a:spLocks noGrp="1" noChangeArrowheads="1"/>
          </p:cNvSpPr>
          <p:nvPr>
            <p:ph type="dt" sz="half" idx="12"/>
          </p:nvPr>
        </p:nvSpPr>
        <p:spPr/>
        <p:txBody>
          <a:bodyPr/>
          <a:lstStyle>
            <a:lvl1pPr>
              <a:defRPr smtClean="0">
                <a:latin typeface="Arial" charset="0"/>
              </a:defRPr>
            </a:lvl1pPr>
          </a:lstStyle>
          <a:p>
            <a:pPr>
              <a:defRPr/>
            </a:pPr>
            <a:r>
              <a:rPr lang="en-US"/>
              <a:t>2014-05-20</a:t>
            </a:r>
            <a:endParaRPr lang="sv-SE"/>
          </a:p>
        </p:txBody>
      </p:sp>
    </p:spTree>
    <p:extLst>
      <p:ext uri="{BB962C8B-B14F-4D97-AF65-F5344CB8AC3E}">
        <p14:creationId xmlns:p14="http://schemas.microsoft.com/office/powerpoint/2010/main" val="27569773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ftr" sz="quarter" idx="10"/>
          </p:nvPr>
        </p:nvSpPr>
        <p:spPr/>
        <p:txBody>
          <a:bodyPr/>
          <a:lstStyle>
            <a:lvl1pPr>
              <a:defRPr smtClean="0">
                <a:latin typeface="Arial" charset="0"/>
              </a:defRPr>
            </a:lvl1pPr>
          </a:lstStyle>
          <a:p>
            <a:pPr>
              <a:defRPr/>
            </a:pPr>
            <a:r>
              <a:rPr lang="sv-SE"/>
              <a:t>Features, Verification &amp; Validation - Lyon</a:t>
            </a:r>
          </a:p>
        </p:txBody>
      </p:sp>
      <p:sp>
        <p:nvSpPr>
          <p:cNvPr id="3" name="Rectangle 8"/>
          <p:cNvSpPr>
            <a:spLocks noGrp="1" noChangeArrowheads="1"/>
          </p:cNvSpPr>
          <p:nvPr>
            <p:ph type="sldNum" sz="quarter" idx="11"/>
          </p:nvPr>
        </p:nvSpPr>
        <p:spPr/>
        <p:txBody>
          <a:bodyPr/>
          <a:lstStyle>
            <a:lvl1pPr>
              <a:defRPr>
                <a:latin typeface="Arial" charset="0"/>
              </a:defRPr>
            </a:lvl1pPr>
          </a:lstStyle>
          <a:p>
            <a:pPr>
              <a:defRPr/>
            </a:pPr>
            <a:fld id="{3F9779EA-72BF-45E2-B6D5-C0100EAA742D}" type="slidenum">
              <a:rPr lang="sv-SE"/>
              <a:pPr>
                <a:defRPr/>
              </a:pPr>
              <a:t>‹#›</a:t>
            </a:fld>
            <a:endParaRPr lang="sv-SE"/>
          </a:p>
        </p:txBody>
      </p:sp>
      <p:sp>
        <p:nvSpPr>
          <p:cNvPr id="4" name="Rectangle 10"/>
          <p:cNvSpPr>
            <a:spLocks noGrp="1" noChangeArrowheads="1"/>
          </p:cNvSpPr>
          <p:nvPr>
            <p:ph type="dt" sz="half" idx="12"/>
          </p:nvPr>
        </p:nvSpPr>
        <p:spPr/>
        <p:txBody>
          <a:bodyPr/>
          <a:lstStyle>
            <a:lvl1pPr>
              <a:defRPr smtClean="0">
                <a:latin typeface="Arial" charset="0"/>
              </a:defRPr>
            </a:lvl1pPr>
          </a:lstStyle>
          <a:p>
            <a:pPr>
              <a:defRPr/>
            </a:pPr>
            <a:r>
              <a:rPr lang="en-US"/>
              <a:t>2014-05-20</a:t>
            </a:r>
            <a:endParaRPr lang="sv-SE"/>
          </a:p>
        </p:txBody>
      </p:sp>
    </p:spTree>
    <p:extLst>
      <p:ext uri="{BB962C8B-B14F-4D97-AF65-F5344CB8AC3E}">
        <p14:creationId xmlns:p14="http://schemas.microsoft.com/office/powerpoint/2010/main" val="31023265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F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ftr" sz="quarter" idx="10"/>
          </p:nvPr>
        </p:nvSpPr>
        <p:spPr/>
        <p:txBody>
          <a:bodyPr/>
          <a:lstStyle>
            <a:lvl1pPr>
              <a:defRPr smtClean="0">
                <a:latin typeface="Arial" charset="0"/>
              </a:defRPr>
            </a:lvl1pPr>
          </a:lstStyle>
          <a:p>
            <a:pPr>
              <a:defRPr/>
            </a:pPr>
            <a:r>
              <a:rPr lang="sv-SE"/>
              <a:t>Features, Verification &amp; Validation - Lyon</a:t>
            </a:r>
          </a:p>
        </p:txBody>
      </p:sp>
      <p:sp>
        <p:nvSpPr>
          <p:cNvPr id="6" name="Rectangle 8"/>
          <p:cNvSpPr>
            <a:spLocks noGrp="1" noChangeArrowheads="1"/>
          </p:cNvSpPr>
          <p:nvPr>
            <p:ph type="sldNum" sz="quarter" idx="11"/>
          </p:nvPr>
        </p:nvSpPr>
        <p:spPr/>
        <p:txBody>
          <a:bodyPr/>
          <a:lstStyle>
            <a:lvl1pPr>
              <a:defRPr>
                <a:latin typeface="Arial" charset="0"/>
              </a:defRPr>
            </a:lvl1pPr>
          </a:lstStyle>
          <a:p>
            <a:pPr>
              <a:defRPr/>
            </a:pPr>
            <a:fld id="{5B0C3470-C093-4351-99C8-65F8FB887228}" type="slidenum">
              <a:rPr lang="sv-SE"/>
              <a:pPr>
                <a:defRPr/>
              </a:pPr>
              <a:t>‹#›</a:t>
            </a:fld>
            <a:endParaRPr lang="sv-SE"/>
          </a:p>
        </p:txBody>
      </p:sp>
      <p:sp>
        <p:nvSpPr>
          <p:cNvPr id="7" name="Rectangle 10"/>
          <p:cNvSpPr>
            <a:spLocks noGrp="1" noChangeArrowheads="1"/>
          </p:cNvSpPr>
          <p:nvPr>
            <p:ph type="dt" sz="half" idx="12"/>
          </p:nvPr>
        </p:nvSpPr>
        <p:spPr/>
        <p:txBody>
          <a:bodyPr/>
          <a:lstStyle>
            <a:lvl1pPr>
              <a:defRPr smtClean="0">
                <a:latin typeface="Arial" charset="0"/>
              </a:defRPr>
            </a:lvl1pPr>
          </a:lstStyle>
          <a:p>
            <a:pPr>
              <a:defRPr/>
            </a:pPr>
            <a:r>
              <a:rPr lang="en-US"/>
              <a:t>2014-05-20</a:t>
            </a:r>
            <a:endParaRPr lang="sv-SE"/>
          </a:p>
        </p:txBody>
      </p:sp>
    </p:spTree>
    <p:extLst>
      <p:ext uri="{BB962C8B-B14F-4D97-AF65-F5344CB8AC3E}">
        <p14:creationId xmlns:p14="http://schemas.microsoft.com/office/powerpoint/2010/main" val="2143831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F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ftr" sz="quarter" idx="10"/>
          </p:nvPr>
        </p:nvSpPr>
        <p:spPr/>
        <p:txBody>
          <a:bodyPr/>
          <a:lstStyle>
            <a:lvl1pPr>
              <a:defRPr smtClean="0">
                <a:latin typeface="Arial" charset="0"/>
              </a:defRPr>
            </a:lvl1pPr>
          </a:lstStyle>
          <a:p>
            <a:pPr>
              <a:defRPr/>
            </a:pPr>
            <a:r>
              <a:rPr lang="sv-SE"/>
              <a:t>Features, Verification &amp; Validation - Lyon</a:t>
            </a:r>
          </a:p>
        </p:txBody>
      </p:sp>
      <p:sp>
        <p:nvSpPr>
          <p:cNvPr id="6" name="Rectangle 8"/>
          <p:cNvSpPr>
            <a:spLocks noGrp="1" noChangeArrowheads="1"/>
          </p:cNvSpPr>
          <p:nvPr>
            <p:ph type="sldNum" sz="quarter" idx="11"/>
          </p:nvPr>
        </p:nvSpPr>
        <p:spPr/>
        <p:txBody>
          <a:bodyPr/>
          <a:lstStyle>
            <a:lvl1pPr>
              <a:defRPr>
                <a:latin typeface="Arial" charset="0"/>
              </a:defRPr>
            </a:lvl1pPr>
          </a:lstStyle>
          <a:p>
            <a:pPr>
              <a:defRPr/>
            </a:pPr>
            <a:fld id="{A400795C-F611-45EE-8B77-F14B116237FC}" type="slidenum">
              <a:rPr lang="sv-SE"/>
              <a:pPr>
                <a:defRPr/>
              </a:pPr>
              <a:t>‹#›</a:t>
            </a:fld>
            <a:endParaRPr lang="sv-SE"/>
          </a:p>
        </p:txBody>
      </p:sp>
      <p:sp>
        <p:nvSpPr>
          <p:cNvPr id="7" name="Rectangle 10"/>
          <p:cNvSpPr>
            <a:spLocks noGrp="1" noChangeArrowheads="1"/>
          </p:cNvSpPr>
          <p:nvPr>
            <p:ph type="dt" sz="half" idx="12"/>
          </p:nvPr>
        </p:nvSpPr>
        <p:spPr/>
        <p:txBody>
          <a:bodyPr/>
          <a:lstStyle>
            <a:lvl1pPr>
              <a:defRPr smtClean="0">
                <a:latin typeface="Arial" charset="0"/>
              </a:defRPr>
            </a:lvl1pPr>
          </a:lstStyle>
          <a:p>
            <a:pPr>
              <a:defRPr/>
            </a:pPr>
            <a:r>
              <a:rPr lang="en-US"/>
              <a:t>2014-05-20</a:t>
            </a:r>
            <a:endParaRPr lang="sv-SE"/>
          </a:p>
        </p:txBody>
      </p:sp>
    </p:spTree>
    <p:extLst>
      <p:ext uri="{BB962C8B-B14F-4D97-AF65-F5344CB8AC3E}">
        <p14:creationId xmlns:p14="http://schemas.microsoft.com/office/powerpoint/2010/main" val="8865460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Rectangle 7"/>
          <p:cNvSpPr>
            <a:spLocks noGrp="1" noChangeArrowheads="1"/>
          </p:cNvSpPr>
          <p:nvPr>
            <p:ph type="ftr" sz="quarter" idx="10"/>
          </p:nvPr>
        </p:nvSpPr>
        <p:spPr/>
        <p:txBody>
          <a:bodyPr/>
          <a:lstStyle>
            <a:lvl1pPr>
              <a:defRPr smtClean="0">
                <a:latin typeface="Arial" charset="0"/>
              </a:defRPr>
            </a:lvl1pPr>
          </a:lstStyle>
          <a:p>
            <a:pPr>
              <a:defRPr/>
            </a:pPr>
            <a:r>
              <a:rPr lang="sv-SE"/>
              <a:t>Features, Verification &amp; Validation - Lyon</a:t>
            </a:r>
          </a:p>
        </p:txBody>
      </p:sp>
      <p:sp>
        <p:nvSpPr>
          <p:cNvPr id="5" name="Rectangle 8"/>
          <p:cNvSpPr>
            <a:spLocks noGrp="1" noChangeArrowheads="1"/>
          </p:cNvSpPr>
          <p:nvPr>
            <p:ph type="sldNum" sz="quarter" idx="11"/>
          </p:nvPr>
        </p:nvSpPr>
        <p:spPr/>
        <p:txBody>
          <a:bodyPr/>
          <a:lstStyle>
            <a:lvl1pPr>
              <a:defRPr>
                <a:latin typeface="Arial" charset="0"/>
              </a:defRPr>
            </a:lvl1pPr>
          </a:lstStyle>
          <a:p>
            <a:pPr>
              <a:defRPr/>
            </a:pPr>
            <a:fld id="{65121287-30AC-41F9-9F05-B5CEBB5D71F7}" type="slidenum">
              <a:rPr lang="sv-SE"/>
              <a:pPr>
                <a:defRPr/>
              </a:pPr>
              <a:t>‹#›</a:t>
            </a:fld>
            <a:endParaRPr lang="sv-SE"/>
          </a:p>
        </p:txBody>
      </p:sp>
      <p:sp>
        <p:nvSpPr>
          <p:cNvPr id="6" name="Rectangle 10"/>
          <p:cNvSpPr>
            <a:spLocks noGrp="1" noChangeArrowheads="1"/>
          </p:cNvSpPr>
          <p:nvPr>
            <p:ph type="dt" sz="half" idx="12"/>
          </p:nvPr>
        </p:nvSpPr>
        <p:spPr/>
        <p:txBody>
          <a:bodyPr/>
          <a:lstStyle>
            <a:lvl1pPr>
              <a:defRPr smtClean="0">
                <a:latin typeface="Arial" charset="0"/>
              </a:defRPr>
            </a:lvl1pPr>
          </a:lstStyle>
          <a:p>
            <a:pPr>
              <a:defRPr/>
            </a:pPr>
            <a:r>
              <a:rPr lang="en-US"/>
              <a:t>2014-05-20</a:t>
            </a:r>
            <a:endParaRPr lang="sv-SE"/>
          </a:p>
        </p:txBody>
      </p:sp>
    </p:spTree>
    <p:extLst>
      <p:ext uri="{BB962C8B-B14F-4D97-AF65-F5344CB8AC3E}">
        <p14:creationId xmlns:p14="http://schemas.microsoft.com/office/powerpoint/2010/main" val="18121642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5113" y="442913"/>
            <a:ext cx="2097087" cy="5380037"/>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319088" y="442913"/>
            <a:ext cx="6143625" cy="53800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Rectangle 7"/>
          <p:cNvSpPr>
            <a:spLocks noGrp="1" noChangeArrowheads="1"/>
          </p:cNvSpPr>
          <p:nvPr>
            <p:ph type="ftr" sz="quarter" idx="10"/>
          </p:nvPr>
        </p:nvSpPr>
        <p:spPr/>
        <p:txBody>
          <a:bodyPr/>
          <a:lstStyle>
            <a:lvl1pPr>
              <a:defRPr smtClean="0">
                <a:latin typeface="Arial" charset="0"/>
              </a:defRPr>
            </a:lvl1pPr>
          </a:lstStyle>
          <a:p>
            <a:pPr>
              <a:defRPr/>
            </a:pPr>
            <a:r>
              <a:rPr lang="sv-SE"/>
              <a:t>Features, Verification &amp; Validation - Lyon</a:t>
            </a:r>
          </a:p>
        </p:txBody>
      </p:sp>
      <p:sp>
        <p:nvSpPr>
          <p:cNvPr id="5" name="Rectangle 8"/>
          <p:cNvSpPr>
            <a:spLocks noGrp="1" noChangeArrowheads="1"/>
          </p:cNvSpPr>
          <p:nvPr>
            <p:ph type="sldNum" sz="quarter" idx="11"/>
          </p:nvPr>
        </p:nvSpPr>
        <p:spPr/>
        <p:txBody>
          <a:bodyPr/>
          <a:lstStyle>
            <a:lvl1pPr>
              <a:defRPr>
                <a:latin typeface="Arial" charset="0"/>
              </a:defRPr>
            </a:lvl1pPr>
          </a:lstStyle>
          <a:p>
            <a:pPr>
              <a:defRPr/>
            </a:pPr>
            <a:fld id="{DFE7FEB3-8FC7-4F07-AE56-EEB0FD9A8411}" type="slidenum">
              <a:rPr lang="sv-SE"/>
              <a:pPr>
                <a:defRPr/>
              </a:pPr>
              <a:t>‹#›</a:t>
            </a:fld>
            <a:endParaRPr lang="sv-SE"/>
          </a:p>
        </p:txBody>
      </p:sp>
      <p:sp>
        <p:nvSpPr>
          <p:cNvPr id="6" name="Rectangle 10"/>
          <p:cNvSpPr>
            <a:spLocks noGrp="1" noChangeArrowheads="1"/>
          </p:cNvSpPr>
          <p:nvPr>
            <p:ph type="dt" sz="half" idx="12"/>
          </p:nvPr>
        </p:nvSpPr>
        <p:spPr/>
        <p:txBody>
          <a:bodyPr/>
          <a:lstStyle>
            <a:lvl1pPr>
              <a:defRPr smtClean="0">
                <a:latin typeface="Arial" charset="0"/>
              </a:defRPr>
            </a:lvl1pPr>
          </a:lstStyle>
          <a:p>
            <a:pPr>
              <a:defRPr/>
            </a:pPr>
            <a:r>
              <a:rPr lang="en-US"/>
              <a:t>2014-05-20</a:t>
            </a:r>
            <a:endParaRPr lang="sv-SE"/>
          </a:p>
        </p:txBody>
      </p:sp>
    </p:spTree>
    <p:extLst>
      <p:ext uri="{BB962C8B-B14F-4D97-AF65-F5344CB8AC3E}">
        <p14:creationId xmlns:p14="http://schemas.microsoft.com/office/powerpoint/2010/main" val="28521795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19088" y="442913"/>
            <a:ext cx="8393112" cy="53800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3" name="Rectangle 7"/>
          <p:cNvSpPr>
            <a:spLocks noGrp="1" noChangeArrowheads="1"/>
          </p:cNvSpPr>
          <p:nvPr>
            <p:ph type="ftr" sz="quarter" idx="10"/>
          </p:nvPr>
        </p:nvSpPr>
        <p:spPr/>
        <p:txBody>
          <a:bodyPr/>
          <a:lstStyle>
            <a:lvl1pPr>
              <a:defRPr smtClean="0">
                <a:latin typeface="Arial" charset="0"/>
              </a:defRPr>
            </a:lvl1pPr>
          </a:lstStyle>
          <a:p>
            <a:pPr>
              <a:defRPr/>
            </a:pPr>
            <a:r>
              <a:rPr lang="sv-SE"/>
              <a:t>Features, Verification &amp; Validation - Lyon</a:t>
            </a:r>
          </a:p>
        </p:txBody>
      </p:sp>
      <p:sp>
        <p:nvSpPr>
          <p:cNvPr id="4" name="Rectangle 8"/>
          <p:cNvSpPr>
            <a:spLocks noGrp="1" noChangeArrowheads="1"/>
          </p:cNvSpPr>
          <p:nvPr>
            <p:ph type="sldNum" sz="quarter" idx="11"/>
          </p:nvPr>
        </p:nvSpPr>
        <p:spPr/>
        <p:txBody>
          <a:bodyPr/>
          <a:lstStyle>
            <a:lvl1pPr>
              <a:defRPr>
                <a:latin typeface="Arial" charset="0"/>
              </a:defRPr>
            </a:lvl1pPr>
          </a:lstStyle>
          <a:p>
            <a:pPr>
              <a:defRPr/>
            </a:pPr>
            <a:fld id="{E7740FEF-27BD-46B4-B340-2A3DFBBFF2B5}" type="slidenum">
              <a:rPr lang="sv-SE"/>
              <a:pPr>
                <a:defRPr/>
              </a:pPr>
              <a:t>‹#›</a:t>
            </a:fld>
            <a:endParaRPr lang="sv-SE"/>
          </a:p>
        </p:txBody>
      </p:sp>
      <p:sp>
        <p:nvSpPr>
          <p:cNvPr id="5" name="Rectangle 10"/>
          <p:cNvSpPr>
            <a:spLocks noGrp="1" noChangeArrowheads="1"/>
          </p:cNvSpPr>
          <p:nvPr>
            <p:ph type="dt" sz="half" idx="12"/>
          </p:nvPr>
        </p:nvSpPr>
        <p:spPr/>
        <p:txBody>
          <a:bodyPr/>
          <a:lstStyle>
            <a:lvl1pPr>
              <a:defRPr smtClean="0">
                <a:latin typeface="Arial" charset="0"/>
              </a:defRPr>
            </a:lvl1pPr>
          </a:lstStyle>
          <a:p>
            <a:pPr>
              <a:defRPr/>
            </a:pPr>
            <a:r>
              <a:rPr lang="en-US"/>
              <a:t>2014-05-20</a:t>
            </a:r>
            <a:endParaRPr lang="sv-SE"/>
          </a:p>
        </p:txBody>
      </p:sp>
    </p:spTree>
    <p:extLst>
      <p:ext uri="{BB962C8B-B14F-4D97-AF65-F5344CB8AC3E}">
        <p14:creationId xmlns:p14="http://schemas.microsoft.com/office/powerpoint/2010/main" val="24039986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1445" name="Rectangle 5"/>
          <p:cNvSpPr>
            <a:spLocks noGrp="1" noChangeArrowheads="1"/>
          </p:cNvSpPr>
          <p:nvPr>
            <p:ph type="ctrTitle"/>
          </p:nvPr>
        </p:nvSpPr>
        <p:spPr>
          <a:xfrm>
            <a:off x="692150" y="3705225"/>
            <a:ext cx="7737475" cy="1143000"/>
          </a:xfrm>
        </p:spPr>
        <p:txBody>
          <a:bodyPr/>
          <a:lstStyle>
            <a:lvl1pPr algn="ctr">
              <a:defRPr/>
            </a:lvl1pPr>
          </a:lstStyle>
          <a:p>
            <a:pPr lvl="0"/>
            <a:r>
              <a:rPr lang="en-US" noProof="0" dirty="0" smtClean="0"/>
              <a:t>Click to edit Master title style</a:t>
            </a:r>
          </a:p>
        </p:txBody>
      </p:sp>
      <p:sp>
        <p:nvSpPr>
          <p:cNvPr id="61446" name="Rectangle 6"/>
          <p:cNvSpPr>
            <a:spLocks noGrp="1" noChangeArrowheads="1"/>
          </p:cNvSpPr>
          <p:nvPr>
            <p:ph type="subTitle" idx="1"/>
          </p:nvPr>
        </p:nvSpPr>
        <p:spPr>
          <a:xfrm>
            <a:off x="1360488" y="5067300"/>
            <a:ext cx="6400800" cy="1752600"/>
          </a:xfrm>
        </p:spPr>
        <p:txBody>
          <a:bodyPr/>
          <a:lstStyle>
            <a:lvl1pPr marL="0" indent="0" algn="ctr">
              <a:buFont typeface="Symbol" pitchFamily="18" charset="2"/>
              <a:buNone/>
              <a:defRPr sz="2400"/>
            </a:lvl1pPr>
          </a:lstStyle>
          <a:p>
            <a:pPr lvl="0"/>
            <a:r>
              <a:rPr lang="en-US" noProof="0" dirty="0" smtClean="0"/>
              <a:t>Click to edit Master subtitle style</a:t>
            </a:r>
          </a:p>
        </p:txBody>
      </p:sp>
      <p:pic>
        <p:nvPicPr>
          <p:cNvPr id="61461" name="Picture 21"/>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9100" y="1965325"/>
            <a:ext cx="5738813"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039186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680" y="1865241"/>
            <a:ext cx="8229600" cy="4133056"/>
          </a:xfrm>
        </p:spPr>
        <p:txBody>
          <a:bodyPr/>
          <a:lstStyle>
            <a:lvl1pPr marL="225425" indent="-225425">
              <a:spcBef>
                <a:spcPts val="1800"/>
              </a:spcBef>
              <a:buClr>
                <a:schemeClr val="tx2"/>
              </a:buClr>
              <a:buFont typeface="Symbol" pitchFamily="18" charset="2"/>
              <a:buChar char=""/>
              <a:defRPr/>
            </a:lvl1pPr>
            <a:lvl2pPr>
              <a:spcBef>
                <a:spcPts val="1800"/>
              </a:spcBef>
              <a:defRPr/>
            </a:lvl2pPr>
            <a:lvl3pPr marL="728663" indent="-211138">
              <a:spcBef>
                <a:spcPts val="1800"/>
              </a:spcBef>
              <a:buClr>
                <a:schemeClr val="tx2"/>
              </a:buClr>
              <a:buSzPct val="90000"/>
              <a:buFont typeface="Symbol" pitchFamily="18" charset="2"/>
              <a:buChar char="·"/>
              <a:defRPr/>
            </a:lvl3pPr>
            <a:lvl4pPr marL="981075" indent="-239713">
              <a:spcBef>
                <a:spcPts val="1800"/>
              </a:spcBef>
              <a:defRPr/>
            </a:lvl4pPr>
            <a:lvl5pPr marL="1219200" indent="-225425">
              <a:spcBef>
                <a:spcPts val="1800"/>
              </a:spcBef>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Footer Placeholder 3"/>
          <p:cNvSpPr>
            <a:spLocks noGrp="1"/>
          </p:cNvSpPr>
          <p:nvPr>
            <p:ph type="ftr" sz="quarter" idx="10"/>
          </p:nvPr>
        </p:nvSpPr>
        <p:spPr/>
        <p:txBody>
          <a:bodyPr/>
          <a:lstStyle>
            <a:lvl1pPr>
              <a:defRPr/>
            </a:lvl1pPr>
          </a:lstStyle>
          <a:p>
            <a:r>
              <a:rPr lang="en-US" dirty="0" smtClean="0">
                <a:solidFill>
                  <a:srgbClr val="000000"/>
                </a:solidFill>
              </a:rPr>
              <a:t>Department, Name, Document name, Security Class</a:t>
            </a:r>
            <a:endParaRPr lang="en-US" dirty="0">
              <a:solidFill>
                <a:srgbClr val="000000"/>
              </a:solidFill>
            </a:endParaRPr>
          </a:p>
        </p:txBody>
      </p:sp>
      <p:sp>
        <p:nvSpPr>
          <p:cNvPr id="5" name="Slide Number Placeholder 4"/>
          <p:cNvSpPr>
            <a:spLocks noGrp="1"/>
          </p:cNvSpPr>
          <p:nvPr>
            <p:ph type="sldNum" sz="quarter" idx="11"/>
          </p:nvPr>
        </p:nvSpPr>
        <p:spPr/>
        <p:txBody>
          <a:bodyPr/>
          <a:lstStyle>
            <a:lvl1pPr>
              <a:defRPr/>
            </a:lvl1pPr>
          </a:lstStyle>
          <a:p>
            <a:fld id="{40E9AD42-C178-4DDF-86C3-EDC77BEDCFC5}" type="slidenum">
              <a:rPr lang="en-US" smtClean="0">
                <a:solidFill>
                  <a:srgbClr val="000000"/>
                </a:solidFill>
              </a:rPr>
              <a:pPr/>
              <a:t>‹#›</a:t>
            </a:fld>
            <a:endParaRPr lang="en-US" dirty="0">
              <a:solidFill>
                <a:srgbClr val="000000"/>
              </a:solidFill>
            </a:endParaRPr>
          </a:p>
        </p:txBody>
      </p:sp>
      <p:sp>
        <p:nvSpPr>
          <p:cNvPr id="6" name="Date Placeholder 5"/>
          <p:cNvSpPr>
            <a:spLocks noGrp="1"/>
          </p:cNvSpPr>
          <p:nvPr>
            <p:ph type="dt" sz="half" idx="12"/>
          </p:nvPr>
        </p:nvSpPr>
        <p:spPr/>
        <p:txBody>
          <a:bodyPr/>
          <a:lstStyle>
            <a:lvl1pPr>
              <a:defRPr/>
            </a:lvl1pPr>
          </a:lstStyle>
          <a:p>
            <a:r>
              <a:rPr lang="en-US" dirty="0" smtClean="0">
                <a:solidFill>
                  <a:srgbClr val="000000"/>
                </a:solidFill>
              </a:rPr>
              <a:t>Date</a:t>
            </a:r>
            <a:endParaRPr lang="en-US" dirty="0">
              <a:solidFill>
                <a:srgbClr val="000000"/>
              </a:solidFill>
            </a:endParaRPr>
          </a:p>
        </p:txBody>
      </p:sp>
      <p:sp>
        <p:nvSpPr>
          <p:cNvPr id="7" name="Title Placeholder 1"/>
          <p:cNvSpPr>
            <a:spLocks noGrp="1"/>
          </p:cNvSpPr>
          <p:nvPr>
            <p:ph type="title"/>
          </p:nvPr>
        </p:nvSpPr>
        <p:spPr>
          <a:xfrm>
            <a:off x="337932" y="354150"/>
            <a:ext cx="8229600" cy="1143000"/>
          </a:xfrm>
          <a:prstGeom prst="rect">
            <a:avLst/>
          </a:prstGeom>
        </p:spPr>
        <p:txBody>
          <a:bodyPr vert="horz" lIns="91440" tIns="45720" rIns="91440" bIns="45720" rtlCol="0" anchor="t" anchorCtr="0">
            <a:noAutofit/>
          </a:body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418345770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Click to edit Master title style</a:t>
            </a:r>
            <a:endParaRPr lang="en-US" noProof="0" dirty="0"/>
          </a:p>
        </p:txBody>
      </p:sp>
      <p:sp>
        <p:nvSpPr>
          <p:cNvPr id="5" name="Footer Placeholder 4"/>
          <p:cNvSpPr>
            <a:spLocks noGrp="1"/>
          </p:cNvSpPr>
          <p:nvPr>
            <p:ph type="ftr" sz="quarter" idx="10"/>
          </p:nvPr>
        </p:nvSpPr>
        <p:spPr/>
        <p:txBody>
          <a:bodyPr/>
          <a:lstStyle>
            <a:lvl1pPr>
              <a:defRPr/>
            </a:lvl1pPr>
          </a:lstStyle>
          <a:p>
            <a:r>
              <a:rPr lang="en-US" noProof="0" smtClean="0"/>
              <a:t>Powertrain Engineering</a:t>
            </a:r>
            <a:endParaRPr lang="en-US" noProof="0" dirty="0"/>
          </a:p>
        </p:txBody>
      </p:sp>
      <p:sp>
        <p:nvSpPr>
          <p:cNvPr id="6" name="Slide Number Placeholder 5"/>
          <p:cNvSpPr>
            <a:spLocks noGrp="1"/>
          </p:cNvSpPr>
          <p:nvPr>
            <p:ph type="sldNum" sz="quarter" idx="11"/>
          </p:nvPr>
        </p:nvSpPr>
        <p:spPr/>
        <p:txBody>
          <a:bodyPr/>
          <a:lstStyle>
            <a:lvl1pPr>
              <a:defRPr/>
            </a:lvl1pPr>
          </a:lstStyle>
          <a:p>
            <a:fld id="{14ABB991-70B4-4945-B03A-23D49C42F903}" type="slidenum">
              <a:rPr lang="en-US" noProof="0" smtClean="0"/>
              <a:pPr/>
              <a:t>‹#›</a:t>
            </a:fld>
            <a:endParaRPr lang="en-US" noProof="0" dirty="0"/>
          </a:p>
        </p:txBody>
      </p:sp>
      <p:sp>
        <p:nvSpPr>
          <p:cNvPr id="7" name="Date Placeholder 6"/>
          <p:cNvSpPr>
            <a:spLocks noGrp="1"/>
          </p:cNvSpPr>
          <p:nvPr>
            <p:ph type="dt" sz="half" idx="12"/>
          </p:nvPr>
        </p:nvSpPr>
        <p:spPr/>
        <p:txBody>
          <a:bodyPr/>
          <a:lstStyle>
            <a:lvl1pPr>
              <a:defRPr/>
            </a:lvl1pPr>
          </a:lstStyle>
          <a:p>
            <a:r>
              <a:rPr lang="sv-SE" noProof="0" smtClean="0"/>
              <a:t>February 2012</a:t>
            </a:r>
            <a:endParaRPr lang="en-US" noProof="0" dirty="0"/>
          </a:p>
        </p:txBody>
      </p:sp>
      <p:sp>
        <p:nvSpPr>
          <p:cNvPr id="8" name="Content Placeholder 2"/>
          <p:cNvSpPr>
            <a:spLocks noGrp="1"/>
          </p:cNvSpPr>
          <p:nvPr>
            <p:ph idx="1"/>
          </p:nvPr>
        </p:nvSpPr>
        <p:spPr>
          <a:xfrm>
            <a:off x="322263"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9" name="Content Placeholder 2"/>
          <p:cNvSpPr>
            <a:spLocks noGrp="1"/>
          </p:cNvSpPr>
          <p:nvPr>
            <p:ph idx="13"/>
          </p:nvPr>
        </p:nvSpPr>
        <p:spPr>
          <a:xfrm>
            <a:off x="4536454"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extLst>
      <p:ext uri="{BB962C8B-B14F-4D97-AF65-F5344CB8AC3E}">
        <p14:creationId xmlns:p14="http://schemas.microsoft.com/office/powerpoint/2010/main" val="333351929"/>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ub-heading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Click to edit Master title style</a:t>
            </a:r>
            <a:endParaRPr lang="en-US" noProof="0" dirty="0"/>
          </a:p>
        </p:txBody>
      </p:sp>
      <p:sp>
        <p:nvSpPr>
          <p:cNvPr id="3" name="Footer Placeholder 2"/>
          <p:cNvSpPr>
            <a:spLocks noGrp="1"/>
          </p:cNvSpPr>
          <p:nvPr>
            <p:ph type="ftr" sz="quarter" idx="10"/>
          </p:nvPr>
        </p:nvSpPr>
        <p:spPr/>
        <p:txBody>
          <a:bodyPr/>
          <a:lstStyle/>
          <a:p>
            <a:r>
              <a:rPr lang="en-US" dirty="0" smtClean="0">
                <a:solidFill>
                  <a:srgbClr val="000000"/>
                </a:solidFill>
              </a:rPr>
              <a:t>Department, Name, Document name, Security Class</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7A990D02-3A8A-4F7A-9A3A-80EC38C13FD5}" type="slidenum">
              <a:rPr lang="en-US" smtClean="0">
                <a:solidFill>
                  <a:srgbClr val="000000"/>
                </a:solidFill>
              </a:rPr>
              <a:pPr/>
              <a:t>‹#›</a:t>
            </a:fld>
            <a:endParaRPr lang="en-US" dirty="0">
              <a:solidFill>
                <a:srgbClr val="000000"/>
              </a:solidFill>
            </a:endParaRPr>
          </a:p>
        </p:txBody>
      </p:sp>
      <p:sp>
        <p:nvSpPr>
          <p:cNvPr id="5" name="Date Placeholder 4"/>
          <p:cNvSpPr>
            <a:spLocks noGrp="1"/>
          </p:cNvSpPr>
          <p:nvPr>
            <p:ph type="dt" sz="half" idx="12"/>
          </p:nvPr>
        </p:nvSpPr>
        <p:spPr/>
        <p:txBody>
          <a:bodyPr/>
          <a:lstStyle/>
          <a:p>
            <a:r>
              <a:rPr lang="en-US" dirty="0" smtClean="0">
                <a:solidFill>
                  <a:srgbClr val="000000"/>
                </a:solidFill>
              </a:rPr>
              <a:t>Date</a:t>
            </a:r>
            <a:endParaRPr lang="en-US" dirty="0">
              <a:solidFill>
                <a:srgbClr val="000000"/>
              </a:solidFill>
            </a:endParaRPr>
          </a:p>
        </p:txBody>
      </p:sp>
      <p:sp>
        <p:nvSpPr>
          <p:cNvPr id="6" name="Text Placeholder 2"/>
          <p:cNvSpPr>
            <a:spLocks noGrp="1"/>
          </p:cNvSpPr>
          <p:nvPr>
            <p:ph type="body" idx="17" hasCustomPrompt="1"/>
          </p:nvPr>
        </p:nvSpPr>
        <p:spPr>
          <a:xfrm>
            <a:off x="347138" y="959145"/>
            <a:ext cx="8240271" cy="408690"/>
          </a:xfrm>
        </p:spPr>
        <p:txBody>
          <a:bodyPr anchor="t" anchorCtr="0">
            <a:noAutofit/>
          </a:bodyPr>
          <a:lstStyle>
            <a:lvl1pPr marL="0" indent="0">
              <a:lnSpc>
                <a:spcPts val="2700"/>
              </a:lnSpc>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add sub-heading  </a:t>
            </a:r>
          </a:p>
        </p:txBody>
      </p:sp>
      <p:sp>
        <p:nvSpPr>
          <p:cNvPr id="8" name="Content Placeholder 2"/>
          <p:cNvSpPr>
            <a:spLocks noGrp="1"/>
          </p:cNvSpPr>
          <p:nvPr>
            <p:ph idx="1"/>
          </p:nvPr>
        </p:nvSpPr>
        <p:spPr>
          <a:xfrm>
            <a:off x="324680" y="1865241"/>
            <a:ext cx="8229600" cy="4133056"/>
          </a:xfrm>
        </p:spPr>
        <p:txBody>
          <a:bodyPr/>
          <a:lstStyle>
            <a:lvl1pPr marL="225425" indent="-225425">
              <a:spcBef>
                <a:spcPts val="1800"/>
              </a:spcBef>
              <a:buClr>
                <a:schemeClr val="tx2"/>
              </a:buClr>
              <a:buFont typeface="Symbol" pitchFamily="18" charset="2"/>
              <a:buChar char=""/>
              <a:defRPr/>
            </a:lvl1pPr>
            <a:lvl2pPr>
              <a:spcBef>
                <a:spcPts val="1800"/>
              </a:spcBef>
              <a:defRPr/>
            </a:lvl2pPr>
            <a:lvl3pPr marL="728663" indent="-211138">
              <a:spcBef>
                <a:spcPts val="1800"/>
              </a:spcBef>
              <a:buClr>
                <a:schemeClr val="tx2"/>
              </a:buClr>
              <a:buSzPct val="90000"/>
              <a:buFont typeface="Symbol" pitchFamily="18" charset="2"/>
              <a:buChar char="·"/>
              <a:defRPr/>
            </a:lvl3pPr>
            <a:lvl4pPr marL="981075" indent="-239713">
              <a:spcBef>
                <a:spcPts val="1800"/>
              </a:spcBef>
              <a:defRPr/>
            </a:lvl4pPr>
            <a:lvl5pPr marL="1219200" indent="-225425">
              <a:spcBef>
                <a:spcPts val="1800"/>
              </a:spcBef>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extLst>
      <p:ext uri="{BB962C8B-B14F-4D97-AF65-F5344CB8AC3E}">
        <p14:creationId xmlns:p14="http://schemas.microsoft.com/office/powerpoint/2010/main" val="4159576787"/>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Click to edit Master title style</a:t>
            </a:r>
            <a:endParaRPr lang="en-US" noProof="0" dirty="0"/>
          </a:p>
        </p:txBody>
      </p:sp>
      <p:sp>
        <p:nvSpPr>
          <p:cNvPr id="5" name="Footer Placeholder 4"/>
          <p:cNvSpPr>
            <a:spLocks noGrp="1"/>
          </p:cNvSpPr>
          <p:nvPr>
            <p:ph type="ftr" sz="quarter" idx="10"/>
          </p:nvPr>
        </p:nvSpPr>
        <p:spPr/>
        <p:txBody>
          <a:bodyPr/>
          <a:lstStyle>
            <a:lvl1pPr>
              <a:defRPr/>
            </a:lvl1pPr>
          </a:lstStyle>
          <a:p>
            <a:r>
              <a:rPr lang="en-US" dirty="0" smtClean="0">
                <a:solidFill>
                  <a:srgbClr val="000000"/>
                </a:solidFill>
              </a:rPr>
              <a:t>Department, Name, Document name, Security Class</a:t>
            </a:r>
            <a:endParaRPr lang="en-US" dirty="0">
              <a:solidFill>
                <a:srgbClr val="000000"/>
              </a:solidFill>
            </a:endParaRPr>
          </a:p>
        </p:txBody>
      </p:sp>
      <p:sp>
        <p:nvSpPr>
          <p:cNvPr id="6" name="Slide Number Placeholder 5"/>
          <p:cNvSpPr>
            <a:spLocks noGrp="1"/>
          </p:cNvSpPr>
          <p:nvPr>
            <p:ph type="sldNum" sz="quarter" idx="11"/>
          </p:nvPr>
        </p:nvSpPr>
        <p:spPr/>
        <p:txBody>
          <a:bodyPr/>
          <a:lstStyle>
            <a:lvl1pPr>
              <a:defRPr/>
            </a:lvl1pPr>
          </a:lstStyle>
          <a:p>
            <a:fld id="{14ABB991-70B4-4945-B03A-23D49C42F903}" type="slidenum">
              <a:rPr lang="en-US" smtClean="0">
                <a:solidFill>
                  <a:srgbClr val="000000"/>
                </a:solidFill>
              </a:rPr>
              <a:pPr/>
              <a:t>‹#›</a:t>
            </a:fld>
            <a:endParaRPr lang="en-US" dirty="0">
              <a:solidFill>
                <a:srgbClr val="000000"/>
              </a:solidFill>
            </a:endParaRPr>
          </a:p>
        </p:txBody>
      </p:sp>
      <p:sp>
        <p:nvSpPr>
          <p:cNvPr id="7" name="Date Placeholder 6"/>
          <p:cNvSpPr>
            <a:spLocks noGrp="1"/>
          </p:cNvSpPr>
          <p:nvPr>
            <p:ph type="dt" sz="half" idx="12"/>
          </p:nvPr>
        </p:nvSpPr>
        <p:spPr/>
        <p:txBody>
          <a:bodyPr/>
          <a:lstStyle>
            <a:lvl1pPr>
              <a:defRPr/>
            </a:lvl1pPr>
          </a:lstStyle>
          <a:p>
            <a:r>
              <a:rPr lang="en-US" dirty="0" smtClean="0">
                <a:solidFill>
                  <a:srgbClr val="000000"/>
                </a:solidFill>
              </a:rPr>
              <a:t>Date</a:t>
            </a:r>
            <a:endParaRPr lang="en-US" dirty="0">
              <a:solidFill>
                <a:srgbClr val="000000"/>
              </a:solidFill>
            </a:endParaRPr>
          </a:p>
        </p:txBody>
      </p:sp>
      <p:sp>
        <p:nvSpPr>
          <p:cNvPr id="8" name="Content Placeholder 2"/>
          <p:cNvSpPr>
            <a:spLocks noGrp="1"/>
          </p:cNvSpPr>
          <p:nvPr>
            <p:ph idx="1"/>
          </p:nvPr>
        </p:nvSpPr>
        <p:spPr>
          <a:xfrm>
            <a:off x="322263"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9" name="Content Placeholder 2"/>
          <p:cNvSpPr>
            <a:spLocks noGrp="1"/>
          </p:cNvSpPr>
          <p:nvPr>
            <p:ph idx="13"/>
          </p:nvPr>
        </p:nvSpPr>
        <p:spPr>
          <a:xfrm>
            <a:off x="4536454"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extLst>
      <p:ext uri="{BB962C8B-B14F-4D97-AF65-F5344CB8AC3E}">
        <p14:creationId xmlns:p14="http://schemas.microsoft.com/office/powerpoint/2010/main" val="1468249825"/>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Click to edit Master title style</a:t>
            </a:r>
            <a:endParaRPr lang="en-US" noProof="0" dirty="0"/>
          </a:p>
        </p:txBody>
      </p:sp>
      <p:sp>
        <p:nvSpPr>
          <p:cNvPr id="3" name="Footer Placeholder 2"/>
          <p:cNvSpPr>
            <a:spLocks noGrp="1"/>
          </p:cNvSpPr>
          <p:nvPr>
            <p:ph type="ftr" sz="quarter" idx="10"/>
          </p:nvPr>
        </p:nvSpPr>
        <p:spPr/>
        <p:txBody>
          <a:bodyPr/>
          <a:lstStyle>
            <a:lvl1pPr>
              <a:defRPr/>
            </a:lvl1pPr>
          </a:lstStyle>
          <a:p>
            <a:r>
              <a:rPr lang="en-US" dirty="0" smtClean="0">
                <a:solidFill>
                  <a:srgbClr val="000000"/>
                </a:solidFill>
              </a:rPr>
              <a:t>Department, Name, Document name, Security Class</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lvl1pPr>
          </a:lstStyle>
          <a:p>
            <a:fld id="{1A48B6B9-208B-4632-BEF9-204970A2537F}" type="slidenum">
              <a:rPr lang="en-US" smtClean="0">
                <a:solidFill>
                  <a:srgbClr val="000000"/>
                </a:solidFill>
              </a:rPr>
              <a:pPr/>
              <a:t>‹#›</a:t>
            </a:fld>
            <a:endParaRPr lang="en-US" dirty="0">
              <a:solidFill>
                <a:srgbClr val="000000"/>
              </a:solidFill>
            </a:endParaRPr>
          </a:p>
        </p:txBody>
      </p:sp>
      <p:sp>
        <p:nvSpPr>
          <p:cNvPr id="5" name="Date Placeholder 4"/>
          <p:cNvSpPr>
            <a:spLocks noGrp="1"/>
          </p:cNvSpPr>
          <p:nvPr>
            <p:ph type="dt" sz="half" idx="12"/>
          </p:nvPr>
        </p:nvSpPr>
        <p:spPr/>
        <p:txBody>
          <a:bodyPr/>
          <a:lstStyle>
            <a:lvl1pPr>
              <a:defRPr/>
            </a:lvl1pPr>
          </a:lstStyle>
          <a:p>
            <a:r>
              <a:rPr lang="en-US" dirty="0" smtClean="0">
                <a:solidFill>
                  <a:srgbClr val="000000"/>
                </a:solidFill>
              </a:rPr>
              <a:t>Date</a:t>
            </a:r>
            <a:endParaRPr lang="en-US" dirty="0">
              <a:solidFill>
                <a:srgbClr val="000000"/>
              </a:solidFill>
            </a:endParaRPr>
          </a:p>
        </p:txBody>
      </p:sp>
    </p:spTree>
    <p:extLst>
      <p:ext uri="{BB962C8B-B14F-4D97-AF65-F5344CB8AC3E}">
        <p14:creationId xmlns:p14="http://schemas.microsoft.com/office/powerpoint/2010/main" val="140803057"/>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dirty="0" smtClean="0">
                <a:solidFill>
                  <a:srgbClr val="000000"/>
                </a:solidFill>
              </a:rPr>
              <a:t>Department, Name, Document name, Security Class</a:t>
            </a:r>
            <a:endParaRPr lang="en-US" dirty="0">
              <a:solidFill>
                <a:srgbClr val="000000"/>
              </a:solidFill>
            </a:endParaRPr>
          </a:p>
        </p:txBody>
      </p:sp>
      <p:sp>
        <p:nvSpPr>
          <p:cNvPr id="3" name="Slide Number Placeholder 2"/>
          <p:cNvSpPr>
            <a:spLocks noGrp="1"/>
          </p:cNvSpPr>
          <p:nvPr>
            <p:ph type="sldNum" sz="quarter" idx="11"/>
          </p:nvPr>
        </p:nvSpPr>
        <p:spPr/>
        <p:txBody>
          <a:bodyPr/>
          <a:lstStyle>
            <a:lvl1pPr>
              <a:defRPr/>
            </a:lvl1pPr>
          </a:lstStyle>
          <a:p>
            <a:fld id="{394AB315-E20E-4D83-BD01-AD3F862EE5EA}" type="slidenum">
              <a:rPr lang="en-US" smtClean="0">
                <a:solidFill>
                  <a:srgbClr val="000000"/>
                </a:solidFill>
              </a:rPr>
              <a:pPr/>
              <a:t>‹#›</a:t>
            </a:fld>
            <a:endParaRPr lang="en-US" dirty="0">
              <a:solidFill>
                <a:srgbClr val="000000"/>
              </a:solidFill>
            </a:endParaRPr>
          </a:p>
        </p:txBody>
      </p:sp>
      <p:sp>
        <p:nvSpPr>
          <p:cNvPr id="4" name="Date Placeholder 3"/>
          <p:cNvSpPr>
            <a:spLocks noGrp="1"/>
          </p:cNvSpPr>
          <p:nvPr>
            <p:ph type="dt" sz="half" idx="12"/>
          </p:nvPr>
        </p:nvSpPr>
        <p:spPr/>
        <p:txBody>
          <a:bodyPr/>
          <a:lstStyle>
            <a:lvl1pPr>
              <a:defRPr/>
            </a:lvl1pPr>
          </a:lstStyle>
          <a:p>
            <a:r>
              <a:rPr lang="en-US" dirty="0" smtClean="0">
                <a:solidFill>
                  <a:srgbClr val="000000"/>
                </a:solidFill>
              </a:rPr>
              <a:t>Date</a:t>
            </a:r>
            <a:endParaRPr lang="en-US" dirty="0">
              <a:solidFill>
                <a:srgbClr val="000000"/>
              </a:solidFill>
            </a:endParaRPr>
          </a:p>
        </p:txBody>
      </p:sp>
    </p:spTree>
    <p:extLst>
      <p:ext uri="{BB962C8B-B14F-4D97-AF65-F5344CB8AC3E}">
        <p14:creationId xmlns:p14="http://schemas.microsoft.com/office/powerpoint/2010/main" val="3487022747"/>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olvo - Pictur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dirty="0" smtClean="0"/>
              <a:t>Click to edit Master title style</a:t>
            </a:r>
            <a:endParaRPr lang="en-US" noProof="0" dirty="0"/>
          </a:p>
        </p:txBody>
      </p:sp>
      <p:sp>
        <p:nvSpPr>
          <p:cNvPr id="3" name="Footer Placeholder 2"/>
          <p:cNvSpPr>
            <a:spLocks noGrp="1"/>
          </p:cNvSpPr>
          <p:nvPr>
            <p:ph type="ftr" sz="quarter" idx="10"/>
          </p:nvPr>
        </p:nvSpPr>
        <p:spPr/>
        <p:txBody>
          <a:bodyPr/>
          <a:lstStyle/>
          <a:p>
            <a:r>
              <a:rPr lang="en-US" dirty="0" smtClean="0">
                <a:solidFill>
                  <a:srgbClr val="000000"/>
                </a:solidFill>
              </a:rPr>
              <a:t>Department, Name, Document name, Security Class</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7A990D02-3A8A-4F7A-9A3A-80EC38C13FD5}" type="slidenum">
              <a:rPr lang="en-US" smtClean="0">
                <a:solidFill>
                  <a:srgbClr val="000000"/>
                </a:solidFill>
              </a:rPr>
              <a:pPr/>
              <a:t>‹#›</a:t>
            </a:fld>
            <a:endParaRPr lang="en-US" dirty="0">
              <a:solidFill>
                <a:srgbClr val="000000"/>
              </a:solidFill>
            </a:endParaRPr>
          </a:p>
        </p:txBody>
      </p:sp>
      <p:sp>
        <p:nvSpPr>
          <p:cNvPr id="5" name="Date Placeholder 4"/>
          <p:cNvSpPr>
            <a:spLocks noGrp="1"/>
          </p:cNvSpPr>
          <p:nvPr>
            <p:ph type="dt" sz="half" idx="12"/>
          </p:nvPr>
        </p:nvSpPr>
        <p:spPr/>
        <p:txBody>
          <a:bodyPr/>
          <a:lstStyle/>
          <a:p>
            <a:r>
              <a:rPr lang="en-US" dirty="0" smtClean="0">
                <a:solidFill>
                  <a:srgbClr val="000000"/>
                </a:solidFill>
              </a:rPr>
              <a:t>Date</a:t>
            </a:r>
            <a:endParaRPr lang="en-US" dirty="0">
              <a:solidFill>
                <a:srgbClr val="000000"/>
              </a:solidFill>
            </a:endParaRPr>
          </a:p>
        </p:txBody>
      </p:sp>
      <p:sp>
        <p:nvSpPr>
          <p:cNvPr id="6" name="Rectangle 4"/>
          <p:cNvSpPr>
            <a:spLocks noChangeArrowheads="1"/>
          </p:cNvSpPr>
          <p:nvPr userDrawn="1"/>
        </p:nvSpPr>
        <p:spPr bwMode="auto">
          <a:xfrm>
            <a:off x="-3176" y="1989138"/>
            <a:ext cx="86519" cy="2519362"/>
          </a:xfrm>
          <a:prstGeom prst="rect">
            <a:avLst/>
          </a:prstGeom>
          <a:solidFill>
            <a:schemeClr val="accent2"/>
          </a:solidFill>
          <a:ln w="9525">
            <a:noFill/>
            <a:miter lim="800000"/>
            <a:headEnd/>
            <a:tailEnd/>
          </a:ln>
          <a:effectLst/>
        </p:spPr>
        <p:txBody>
          <a:bodyPr wrap="none" anchor="ctr"/>
          <a:lstStyle/>
          <a:p>
            <a:pPr>
              <a:spcBef>
                <a:spcPct val="50000"/>
              </a:spcBef>
              <a:defRPr/>
            </a:pPr>
            <a:endParaRPr lang="en-US">
              <a:solidFill>
                <a:srgbClr val="000000"/>
              </a:solidFill>
            </a:endParaRPr>
          </a:p>
        </p:txBody>
      </p:sp>
      <p:sp>
        <p:nvSpPr>
          <p:cNvPr id="7" name="Rectangle 6"/>
          <p:cNvSpPr>
            <a:spLocks noGrp="1"/>
          </p:cNvSpPr>
          <p:nvPr>
            <p:ph type="pic" sz="quarter" idx="13"/>
          </p:nvPr>
        </p:nvSpPr>
        <p:spPr>
          <a:xfrm>
            <a:off x="75043" y="1989138"/>
            <a:ext cx="3999600" cy="2520000"/>
          </a:xfr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lstStyle>
            <a:lvl1pPr marL="0" indent="0" algn="ctr">
              <a:buFontTx/>
              <a:buNone/>
              <a:defRPr>
                <a:solidFill>
                  <a:schemeClr val="tx1"/>
                </a:solidFill>
              </a:defRPr>
            </a:lvl1pPr>
            <a:extLst/>
          </a:lstStyle>
          <a:p>
            <a:pPr lvl="0"/>
            <a:endParaRPr lang="en-US" noProof="0" dirty="0" smtClean="0"/>
          </a:p>
          <a:p>
            <a:pPr lvl="0"/>
            <a:r>
              <a:rPr lang="en-US" noProof="0" dirty="0" smtClean="0"/>
              <a:t>Click icon to add picture</a:t>
            </a:r>
            <a:endParaRPr lang="en-US" noProof="0" dirty="0"/>
          </a:p>
        </p:txBody>
      </p:sp>
      <p:sp>
        <p:nvSpPr>
          <p:cNvPr id="8" name="Content Placeholder 2"/>
          <p:cNvSpPr>
            <a:spLocks noGrp="1"/>
          </p:cNvSpPr>
          <p:nvPr>
            <p:ph idx="1"/>
          </p:nvPr>
        </p:nvSpPr>
        <p:spPr>
          <a:xfrm>
            <a:off x="4323132" y="1891054"/>
            <a:ext cx="4524499" cy="3898900"/>
          </a:xfrm>
        </p:spPr>
        <p:txBody>
          <a:bodyPr/>
          <a:lstStyle>
            <a:lvl1pPr marL="212725" indent="-212725">
              <a:buClr>
                <a:schemeClr val="tx2"/>
              </a:buClr>
              <a:buFont typeface="Symbol" pitchFamily="18" charset="2"/>
              <a:buChar char="·"/>
              <a:defRPr/>
            </a:lvl1pPr>
            <a:lvl3pPr marL="860425" indent="-317500">
              <a:buClr>
                <a:schemeClr val="tx2"/>
              </a:buClr>
              <a:buFont typeface="Symbol" pitchFamily="18" charset="2"/>
              <a:buChar char="·"/>
              <a:defRPr/>
            </a:lvl3pPr>
            <a:lvl5pPr>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extLst>
      <p:ext uri="{BB962C8B-B14F-4D97-AF65-F5344CB8AC3E}">
        <p14:creationId xmlns:p14="http://schemas.microsoft.com/office/powerpoint/2010/main" val="24497219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olvo - Half Slid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smtClean="0">
                <a:solidFill>
                  <a:srgbClr val="000000"/>
                </a:solidFill>
              </a:rPr>
              <a:t>Department, Name, Document name, Security Class</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7A990D02-3A8A-4F7A-9A3A-80EC38C13FD5}" type="slidenum">
              <a:rPr lang="en-US" smtClean="0">
                <a:solidFill>
                  <a:srgbClr val="000000"/>
                </a:solidFill>
              </a:rPr>
              <a:pPr/>
              <a:t>‹#›</a:t>
            </a:fld>
            <a:endParaRPr lang="en-US" dirty="0">
              <a:solidFill>
                <a:srgbClr val="000000"/>
              </a:solidFill>
            </a:endParaRPr>
          </a:p>
        </p:txBody>
      </p:sp>
      <p:sp>
        <p:nvSpPr>
          <p:cNvPr id="5" name="Date Placeholder 4"/>
          <p:cNvSpPr>
            <a:spLocks noGrp="1"/>
          </p:cNvSpPr>
          <p:nvPr>
            <p:ph type="dt" sz="half" idx="12"/>
          </p:nvPr>
        </p:nvSpPr>
        <p:spPr/>
        <p:txBody>
          <a:bodyPr/>
          <a:lstStyle/>
          <a:p>
            <a:r>
              <a:rPr lang="en-US" dirty="0" smtClean="0">
                <a:solidFill>
                  <a:srgbClr val="000000"/>
                </a:solidFill>
              </a:rPr>
              <a:t>Date</a:t>
            </a:r>
            <a:endParaRPr lang="en-US" dirty="0">
              <a:solidFill>
                <a:srgbClr val="000000"/>
              </a:solidFill>
            </a:endParaRPr>
          </a:p>
        </p:txBody>
      </p:sp>
      <p:sp>
        <p:nvSpPr>
          <p:cNvPr id="6" name="Title 1"/>
          <p:cNvSpPr>
            <a:spLocks noGrp="1"/>
          </p:cNvSpPr>
          <p:nvPr>
            <p:ph type="title"/>
          </p:nvPr>
        </p:nvSpPr>
        <p:spPr>
          <a:xfrm>
            <a:off x="319088" y="349884"/>
            <a:ext cx="3961967" cy="1143000"/>
          </a:xfrm>
        </p:spPr>
        <p:txBody>
          <a:bodyPr/>
          <a:lstStyle/>
          <a:p>
            <a:r>
              <a:rPr lang="en-US" noProof="0" dirty="0" smtClean="0"/>
              <a:t>Click to edit Master title style</a:t>
            </a:r>
            <a:endParaRPr lang="en-US" noProof="0" dirty="0"/>
          </a:p>
        </p:txBody>
      </p:sp>
      <p:sp>
        <p:nvSpPr>
          <p:cNvPr id="7" name="Rectangle 6"/>
          <p:cNvSpPr>
            <a:spLocks noGrp="1"/>
          </p:cNvSpPr>
          <p:nvPr>
            <p:ph type="pic" sz="quarter" idx="13"/>
          </p:nvPr>
        </p:nvSpPr>
        <p:spPr>
          <a:xfrm>
            <a:off x="4572000" y="-1"/>
            <a:ext cx="4572000" cy="6130925"/>
          </a:xfr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ctr" anchorCtr="0"/>
          <a:lstStyle>
            <a:lvl1pPr marL="0" indent="0" algn="ctr">
              <a:buFontTx/>
              <a:buNone/>
              <a:defRPr>
                <a:solidFill>
                  <a:schemeClr val="tx1"/>
                </a:solidFill>
              </a:defRPr>
            </a:lvl1pPr>
            <a:extLst/>
          </a:lstStyle>
          <a:p>
            <a:pPr lvl="0"/>
            <a:r>
              <a:rPr lang="en-US" noProof="0" dirty="0" smtClean="0"/>
              <a:t>Click icon to add picture</a:t>
            </a:r>
            <a:endParaRPr lang="en-US" noProof="0" dirty="0"/>
          </a:p>
        </p:txBody>
      </p:sp>
      <p:sp>
        <p:nvSpPr>
          <p:cNvPr id="8" name="Content Placeholder 2"/>
          <p:cNvSpPr>
            <a:spLocks noGrp="1"/>
          </p:cNvSpPr>
          <p:nvPr>
            <p:ph idx="1"/>
          </p:nvPr>
        </p:nvSpPr>
        <p:spPr>
          <a:xfrm>
            <a:off x="322263"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extLst>
      <p:ext uri="{BB962C8B-B14F-4D97-AF65-F5344CB8AC3E}">
        <p14:creationId xmlns:p14="http://schemas.microsoft.com/office/powerpoint/2010/main" val="75822124"/>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olvo - Three Picture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smtClean="0">
                <a:solidFill>
                  <a:srgbClr val="000000"/>
                </a:solidFill>
              </a:rPr>
              <a:t>Department, Name, Document name, Security Class</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7A990D02-3A8A-4F7A-9A3A-80EC38C13FD5}" type="slidenum">
              <a:rPr lang="en-US" smtClean="0">
                <a:solidFill>
                  <a:srgbClr val="000000"/>
                </a:solidFill>
              </a:rPr>
              <a:pPr/>
              <a:t>‹#›</a:t>
            </a:fld>
            <a:endParaRPr lang="en-US" dirty="0">
              <a:solidFill>
                <a:srgbClr val="000000"/>
              </a:solidFill>
            </a:endParaRPr>
          </a:p>
        </p:txBody>
      </p:sp>
      <p:sp>
        <p:nvSpPr>
          <p:cNvPr id="5" name="Date Placeholder 4"/>
          <p:cNvSpPr>
            <a:spLocks noGrp="1"/>
          </p:cNvSpPr>
          <p:nvPr>
            <p:ph type="dt" sz="half" idx="12"/>
          </p:nvPr>
        </p:nvSpPr>
        <p:spPr/>
        <p:txBody>
          <a:bodyPr/>
          <a:lstStyle/>
          <a:p>
            <a:r>
              <a:rPr lang="en-US" dirty="0" smtClean="0">
                <a:solidFill>
                  <a:srgbClr val="000000"/>
                </a:solidFill>
              </a:rPr>
              <a:t>Date</a:t>
            </a:r>
            <a:endParaRPr lang="en-US" dirty="0">
              <a:solidFill>
                <a:srgbClr val="000000"/>
              </a:solidFill>
            </a:endParaRPr>
          </a:p>
        </p:txBody>
      </p:sp>
      <p:sp>
        <p:nvSpPr>
          <p:cNvPr id="7" name="Rectangle 6"/>
          <p:cNvSpPr>
            <a:spLocks noGrp="1"/>
          </p:cNvSpPr>
          <p:nvPr>
            <p:ph type="pic" sz="quarter" idx="13" hasCustomPrompt="1"/>
          </p:nvPr>
        </p:nvSpPr>
        <p:spPr>
          <a:xfrm>
            <a:off x="4572000" y="4100950"/>
            <a:ext cx="4572000" cy="2026800"/>
          </a:xfr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ctr" anchorCtr="1"/>
          <a:lstStyle>
            <a:lvl1pPr marL="0" indent="0" algn="ctr">
              <a:buFontTx/>
              <a:buNone/>
              <a:defRPr>
                <a:solidFill>
                  <a:schemeClr val="tx1"/>
                </a:solidFill>
              </a:defRPr>
            </a:lvl1pPr>
            <a:extLst/>
          </a:lstStyle>
          <a:p>
            <a:pPr lvl="0"/>
            <a:r>
              <a:rPr lang="en-US" noProof="0" dirty="0" smtClean="0"/>
              <a:t>Click icon to add third picture</a:t>
            </a:r>
            <a:endParaRPr lang="en-US" noProof="0" dirty="0"/>
          </a:p>
        </p:txBody>
      </p:sp>
      <p:sp>
        <p:nvSpPr>
          <p:cNvPr id="9" name="Rectangle 6"/>
          <p:cNvSpPr>
            <a:spLocks noGrp="1"/>
          </p:cNvSpPr>
          <p:nvPr>
            <p:ph type="pic" sz="quarter" idx="15" hasCustomPrompt="1"/>
          </p:nvPr>
        </p:nvSpPr>
        <p:spPr>
          <a:xfrm>
            <a:off x="4572000" y="0"/>
            <a:ext cx="4572000" cy="2026800"/>
          </a:xfr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ctr" anchorCtr="1"/>
          <a:lstStyle>
            <a:lvl1pPr marL="0" indent="0" algn="ctr">
              <a:buFontTx/>
              <a:buNone/>
              <a:defRPr>
                <a:solidFill>
                  <a:schemeClr val="tx1"/>
                </a:solidFill>
              </a:defRPr>
            </a:lvl1pPr>
            <a:extLst/>
          </a:lstStyle>
          <a:p>
            <a:pPr lvl="0"/>
            <a:r>
              <a:rPr lang="en-US" noProof="0" dirty="0" smtClean="0"/>
              <a:t>Click icon to add first picture</a:t>
            </a:r>
            <a:endParaRPr lang="en-US" noProof="0" dirty="0"/>
          </a:p>
        </p:txBody>
      </p:sp>
      <p:sp>
        <p:nvSpPr>
          <p:cNvPr id="10" name="Rectangle 6"/>
          <p:cNvSpPr>
            <a:spLocks noGrp="1"/>
          </p:cNvSpPr>
          <p:nvPr>
            <p:ph type="pic" sz="quarter" idx="16" hasCustomPrompt="1"/>
          </p:nvPr>
        </p:nvSpPr>
        <p:spPr>
          <a:xfrm>
            <a:off x="4572000" y="2052275"/>
            <a:ext cx="4572000" cy="2023200"/>
          </a:xfr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ctr" anchorCtr="1"/>
          <a:lstStyle>
            <a:lvl1pPr marL="0" indent="0" algn="ctr">
              <a:buFontTx/>
              <a:buNone/>
              <a:defRPr>
                <a:solidFill>
                  <a:schemeClr val="tx1"/>
                </a:solidFill>
              </a:defRPr>
            </a:lvl1pPr>
            <a:extLst/>
          </a:lstStyle>
          <a:p>
            <a:pPr lvl="0"/>
            <a:r>
              <a:rPr lang="en-US" noProof="0" dirty="0" smtClean="0"/>
              <a:t>Click icon to add second picture</a:t>
            </a:r>
            <a:endParaRPr lang="en-US" noProof="0" dirty="0"/>
          </a:p>
        </p:txBody>
      </p:sp>
      <p:sp>
        <p:nvSpPr>
          <p:cNvPr id="11" name="Content Placeholder 2"/>
          <p:cNvSpPr>
            <a:spLocks noGrp="1"/>
          </p:cNvSpPr>
          <p:nvPr>
            <p:ph idx="1"/>
          </p:nvPr>
        </p:nvSpPr>
        <p:spPr>
          <a:xfrm>
            <a:off x="322263"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2" name="Title 1"/>
          <p:cNvSpPr>
            <a:spLocks noGrp="1"/>
          </p:cNvSpPr>
          <p:nvPr>
            <p:ph type="title"/>
          </p:nvPr>
        </p:nvSpPr>
        <p:spPr>
          <a:xfrm>
            <a:off x="319088" y="349884"/>
            <a:ext cx="3961967" cy="1143000"/>
          </a:xfrm>
        </p:spPr>
        <p:txBody>
          <a:body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3375207461"/>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olvo - Full Slid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smtClean="0">
                <a:solidFill>
                  <a:srgbClr val="000000"/>
                </a:solidFill>
              </a:rPr>
              <a:t>Department, Name, Document name, Security Class</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7A990D02-3A8A-4F7A-9A3A-80EC38C13FD5}" type="slidenum">
              <a:rPr lang="en-US" smtClean="0">
                <a:solidFill>
                  <a:srgbClr val="000000"/>
                </a:solidFill>
              </a:rPr>
              <a:pPr/>
              <a:t>‹#›</a:t>
            </a:fld>
            <a:endParaRPr lang="en-US" dirty="0">
              <a:solidFill>
                <a:srgbClr val="000000"/>
              </a:solidFill>
            </a:endParaRPr>
          </a:p>
        </p:txBody>
      </p:sp>
      <p:sp>
        <p:nvSpPr>
          <p:cNvPr id="5" name="Date Placeholder 4"/>
          <p:cNvSpPr>
            <a:spLocks noGrp="1"/>
          </p:cNvSpPr>
          <p:nvPr>
            <p:ph type="dt" sz="half" idx="12"/>
          </p:nvPr>
        </p:nvSpPr>
        <p:spPr/>
        <p:txBody>
          <a:bodyPr/>
          <a:lstStyle/>
          <a:p>
            <a:r>
              <a:rPr lang="en-US" dirty="0" smtClean="0">
                <a:solidFill>
                  <a:srgbClr val="000000"/>
                </a:solidFill>
              </a:rPr>
              <a:t>Date</a:t>
            </a:r>
            <a:endParaRPr lang="en-US" dirty="0">
              <a:solidFill>
                <a:srgbClr val="000000"/>
              </a:solidFill>
            </a:endParaRPr>
          </a:p>
        </p:txBody>
      </p:sp>
      <p:sp>
        <p:nvSpPr>
          <p:cNvPr id="6" name="Rectangle 6"/>
          <p:cNvSpPr>
            <a:spLocks noGrp="1"/>
          </p:cNvSpPr>
          <p:nvPr>
            <p:ph type="pic" sz="quarter" idx="13"/>
          </p:nvPr>
        </p:nvSpPr>
        <p:spPr>
          <a:xfrm>
            <a:off x="0" y="-1"/>
            <a:ext cx="9144000" cy="6130925"/>
          </a:xfr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ctr" anchorCtr="1"/>
          <a:lstStyle>
            <a:lvl1pPr marL="0" indent="0" algn="ctr">
              <a:buFontTx/>
              <a:buNone/>
              <a:defRPr>
                <a:solidFill>
                  <a:schemeClr val="tx1"/>
                </a:solidFill>
              </a:defRPr>
            </a:lvl1pPr>
            <a:extLst/>
          </a:lstStyle>
          <a:p>
            <a:pPr lvl="0"/>
            <a:r>
              <a:rPr lang="en-US" noProof="0" dirty="0" smtClean="0"/>
              <a:t>Click icon to add picture</a:t>
            </a:r>
            <a:endParaRPr lang="en-US" noProof="0" dirty="0"/>
          </a:p>
        </p:txBody>
      </p:sp>
      <p:sp>
        <p:nvSpPr>
          <p:cNvPr id="2" name="Title 1"/>
          <p:cNvSpPr>
            <a:spLocks noGrp="1"/>
          </p:cNvSpPr>
          <p:nvPr>
            <p:ph type="title"/>
          </p:nvPr>
        </p:nvSpPr>
        <p:spPr/>
        <p:txBody>
          <a:body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2777611730"/>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1445" name="Rectangle 5"/>
          <p:cNvSpPr>
            <a:spLocks noGrp="1" noChangeArrowheads="1"/>
          </p:cNvSpPr>
          <p:nvPr>
            <p:ph type="ctrTitle"/>
          </p:nvPr>
        </p:nvSpPr>
        <p:spPr>
          <a:xfrm>
            <a:off x="692150" y="3705225"/>
            <a:ext cx="7737475" cy="1143000"/>
          </a:xfrm>
        </p:spPr>
        <p:txBody>
          <a:bodyPr/>
          <a:lstStyle>
            <a:lvl1pPr algn="ctr">
              <a:defRPr/>
            </a:lvl1pPr>
          </a:lstStyle>
          <a:p>
            <a:pPr lvl="0"/>
            <a:r>
              <a:rPr lang="en-US" noProof="0" dirty="0" smtClean="0"/>
              <a:t>Click to edit Master title style</a:t>
            </a:r>
          </a:p>
        </p:txBody>
      </p:sp>
      <p:sp>
        <p:nvSpPr>
          <p:cNvPr id="61446" name="Rectangle 6"/>
          <p:cNvSpPr>
            <a:spLocks noGrp="1" noChangeArrowheads="1"/>
          </p:cNvSpPr>
          <p:nvPr>
            <p:ph type="subTitle" idx="1"/>
          </p:nvPr>
        </p:nvSpPr>
        <p:spPr>
          <a:xfrm>
            <a:off x="1360488" y="5067300"/>
            <a:ext cx="6400800" cy="1752600"/>
          </a:xfrm>
        </p:spPr>
        <p:txBody>
          <a:bodyPr/>
          <a:lstStyle>
            <a:lvl1pPr marL="0" indent="0" algn="ctr">
              <a:buFont typeface="Symbol" pitchFamily="18" charset="2"/>
              <a:buNone/>
              <a:defRPr sz="2400"/>
            </a:lvl1pPr>
          </a:lstStyle>
          <a:p>
            <a:pPr lvl="0"/>
            <a:r>
              <a:rPr lang="en-US" noProof="0" dirty="0" smtClean="0"/>
              <a:t>Click to edit Master subtitle style</a:t>
            </a:r>
          </a:p>
        </p:txBody>
      </p:sp>
      <p:pic>
        <p:nvPicPr>
          <p:cNvPr id="61461" name="Picture 21"/>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9100" y="1965325"/>
            <a:ext cx="5738813"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3653072"/>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4680" y="1865241"/>
            <a:ext cx="8229600" cy="4133056"/>
          </a:xfrm>
        </p:spPr>
        <p:txBody>
          <a:bodyPr/>
          <a:lstStyle>
            <a:lvl1pPr marL="225425" indent="-225425">
              <a:spcBef>
                <a:spcPts val="1800"/>
              </a:spcBef>
              <a:buClr>
                <a:schemeClr val="tx2"/>
              </a:buClr>
              <a:buFont typeface="Symbol" pitchFamily="18" charset="2"/>
              <a:buChar char=""/>
              <a:defRPr/>
            </a:lvl1pPr>
            <a:lvl2pPr>
              <a:spcBef>
                <a:spcPts val="1800"/>
              </a:spcBef>
              <a:defRPr/>
            </a:lvl2pPr>
            <a:lvl3pPr marL="728663" indent="-211138">
              <a:spcBef>
                <a:spcPts val="1800"/>
              </a:spcBef>
              <a:buClr>
                <a:schemeClr val="tx2"/>
              </a:buClr>
              <a:buSzPct val="90000"/>
              <a:buFont typeface="Symbol" pitchFamily="18" charset="2"/>
              <a:buChar char="·"/>
              <a:defRPr/>
            </a:lvl3pPr>
            <a:lvl4pPr marL="981075" indent="-239713">
              <a:spcBef>
                <a:spcPts val="1800"/>
              </a:spcBef>
              <a:defRPr/>
            </a:lvl4pPr>
            <a:lvl5pPr marL="1219200" indent="-225425">
              <a:spcBef>
                <a:spcPts val="1800"/>
              </a:spcBef>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4" name="Footer Placeholder 3"/>
          <p:cNvSpPr>
            <a:spLocks noGrp="1"/>
          </p:cNvSpPr>
          <p:nvPr>
            <p:ph type="ftr" sz="quarter" idx="10"/>
          </p:nvPr>
        </p:nvSpPr>
        <p:spPr/>
        <p:txBody>
          <a:bodyPr/>
          <a:lstStyle>
            <a:lvl1pPr>
              <a:defRPr/>
            </a:lvl1pPr>
          </a:lstStyle>
          <a:p>
            <a:r>
              <a:rPr lang="en-US" smtClean="0">
                <a:solidFill>
                  <a:srgbClr val="000000"/>
                </a:solidFill>
              </a:rPr>
              <a:t>GTT Communications structure MH</a:t>
            </a:r>
            <a:endParaRPr lang="en-US" dirty="0">
              <a:solidFill>
                <a:srgbClr val="000000"/>
              </a:solidFill>
            </a:endParaRPr>
          </a:p>
        </p:txBody>
      </p:sp>
      <p:sp>
        <p:nvSpPr>
          <p:cNvPr id="5" name="Slide Number Placeholder 4"/>
          <p:cNvSpPr>
            <a:spLocks noGrp="1"/>
          </p:cNvSpPr>
          <p:nvPr>
            <p:ph type="sldNum" sz="quarter" idx="11"/>
          </p:nvPr>
        </p:nvSpPr>
        <p:spPr/>
        <p:txBody>
          <a:bodyPr/>
          <a:lstStyle>
            <a:lvl1pPr>
              <a:defRPr/>
            </a:lvl1pPr>
          </a:lstStyle>
          <a:p>
            <a:fld id="{40E9AD42-C178-4DDF-86C3-EDC77BEDCFC5}" type="slidenum">
              <a:rPr lang="en-US" smtClean="0">
                <a:solidFill>
                  <a:srgbClr val="000000"/>
                </a:solidFill>
              </a:rPr>
              <a:pPr/>
              <a:t>‹#›</a:t>
            </a:fld>
            <a:endParaRPr lang="en-US" dirty="0">
              <a:solidFill>
                <a:srgbClr val="000000"/>
              </a:solidFill>
            </a:endParaRPr>
          </a:p>
        </p:txBody>
      </p:sp>
      <p:sp>
        <p:nvSpPr>
          <p:cNvPr id="6" name="Date Placeholder 5"/>
          <p:cNvSpPr>
            <a:spLocks noGrp="1"/>
          </p:cNvSpPr>
          <p:nvPr>
            <p:ph type="dt" sz="half" idx="12"/>
          </p:nvPr>
        </p:nvSpPr>
        <p:spPr/>
        <p:txBody>
          <a:bodyPr/>
          <a:lstStyle>
            <a:lvl1pPr>
              <a:defRPr/>
            </a:lvl1pPr>
          </a:lstStyle>
          <a:p>
            <a:fld id="{E24A4176-3E4B-4A65-9AF4-B5C72E1DCD04}" type="datetime1">
              <a:rPr lang="en-US" smtClean="0">
                <a:solidFill>
                  <a:srgbClr val="000000"/>
                </a:solidFill>
              </a:rPr>
              <a:pPr/>
              <a:t>9/13/2016</a:t>
            </a:fld>
            <a:endParaRPr lang="en-US" dirty="0">
              <a:solidFill>
                <a:srgbClr val="000000"/>
              </a:solidFill>
            </a:endParaRPr>
          </a:p>
        </p:txBody>
      </p:sp>
      <p:sp>
        <p:nvSpPr>
          <p:cNvPr id="7" name="Title Placeholder 1"/>
          <p:cNvSpPr>
            <a:spLocks noGrp="1"/>
          </p:cNvSpPr>
          <p:nvPr>
            <p:ph type="title"/>
          </p:nvPr>
        </p:nvSpPr>
        <p:spPr>
          <a:xfrm>
            <a:off x="337932" y="354150"/>
            <a:ext cx="8229600" cy="1143000"/>
          </a:xfrm>
          <a:prstGeom prst="rect">
            <a:avLst/>
          </a:prstGeom>
        </p:spPr>
        <p:txBody>
          <a:bodyPr vert="horz" lIns="91440" tIns="45720" rIns="91440" bIns="45720" rtlCol="0" anchor="t" anchorCtr="0">
            <a:noAutofit/>
          </a:body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85904706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Click to edit Master title style</a:t>
            </a:r>
            <a:endParaRPr lang="en-US" noProof="0" dirty="0"/>
          </a:p>
        </p:txBody>
      </p:sp>
      <p:sp>
        <p:nvSpPr>
          <p:cNvPr id="3" name="Footer Placeholder 2"/>
          <p:cNvSpPr>
            <a:spLocks noGrp="1"/>
          </p:cNvSpPr>
          <p:nvPr>
            <p:ph type="ftr" sz="quarter" idx="10"/>
          </p:nvPr>
        </p:nvSpPr>
        <p:spPr/>
        <p:txBody>
          <a:bodyPr/>
          <a:lstStyle>
            <a:lvl1pPr>
              <a:defRPr/>
            </a:lvl1pPr>
          </a:lstStyle>
          <a:p>
            <a:r>
              <a:rPr lang="en-US" noProof="0" smtClean="0"/>
              <a:t>Powertrain Engineering</a:t>
            </a:r>
            <a:endParaRPr lang="en-US" noProof="0" dirty="0"/>
          </a:p>
        </p:txBody>
      </p:sp>
      <p:sp>
        <p:nvSpPr>
          <p:cNvPr id="4" name="Slide Number Placeholder 3"/>
          <p:cNvSpPr>
            <a:spLocks noGrp="1"/>
          </p:cNvSpPr>
          <p:nvPr>
            <p:ph type="sldNum" sz="quarter" idx="11"/>
          </p:nvPr>
        </p:nvSpPr>
        <p:spPr/>
        <p:txBody>
          <a:bodyPr/>
          <a:lstStyle>
            <a:lvl1pPr>
              <a:defRPr/>
            </a:lvl1pPr>
          </a:lstStyle>
          <a:p>
            <a:fld id="{1A48B6B9-208B-4632-BEF9-204970A2537F}" type="slidenum">
              <a:rPr lang="en-US" noProof="0" smtClean="0"/>
              <a:pPr/>
              <a:t>‹#›</a:t>
            </a:fld>
            <a:endParaRPr lang="en-US" noProof="0" dirty="0"/>
          </a:p>
        </p:txBody>
      </p:sp>
      <p:sp>
        <p:nvSpPr>
          <p:cNvPr id="5" name="Date Placeholder 4"/>
          <p:cNvSpPr>
            <a:spLocks noGrp="1"/>
          </p:cNvSpPr>
          <p:nvPr>
            <p:ph type="dt" sz="half" idx="12"/>
          </p:nvPr>
        </p:nvSpPr>
        <p:spPr/>
        <p:txBody>
          <a:bodyPr/>
          <a:lstStyle>
            <a:lvl1pPr>
              <a:defRPr/>
            </a:lvl1pPr>
          </a:lstStyle>
          <a:p>
            <a:r>
              <a:rPr lang="sv-SE" noProof="0" smtClean="0"/>
              <a:t>February 2012</a:t>
            </a:r>
            <a:endParaRPr lang="en-US" noProof="0" dirty="0"/>
          </a:p>
        </p:txBody>
      </p:sp>
    </p:spTree>
    <p:extLst>
      <p:ext uri="{BB962C8B-B14F-4D97-AF65-F5344CB8AC3E}">
        <p14:creationId xmlns:p14="http://schemas.microsoft.com/office/powerpoint/2010/main" val="4274249756"/>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ub-heading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Click to edit Master title style</a:t>
            </a:r>
            <a:endParaRPr lang="en-US" noProof="0" dirty="0"/>
          </a:p>
        </p:txBody>
      </p:sp>
      <p:sp>
        <p:nvSpPr>
          <p:cNvPr id="3" name="Footer Placeholder 2"/>
          <p:cNvSpPr>
            <a:spLocks noGrp="1"/>
          </p:cNvSpPr>
          <p:nvPr>
            <p:ph type="ftr" sz="quarter" idx="10"/>
          </p:nvPr>
        </p:nvSpPr>
        <p:spPr/>
        <p:txBody>
          <a:bodyPr/>
          <a:lstStyle/>
          <a:p>
            <a:r>
              <a:rPr lang="en-US" smtClean="0">
                <a:solidFill>
                  <a:srgbClr val="000000"/>
                </a:solidFill>
              </a:rPr>
              <a:t>GTT Communications structure MH</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7A990D02-3A8A-4F7A-9A3A-80EC38C13FD5}" type="slidenum">
              <a:rPr lang="en-US" smtClean="0">
                <a:solidFill>
                  <a:srgbClr val="000000"/>
                </a:solidFill>
              </a:rPr>
              <a:pPr/>
              <a:t>‹#›</a:t>
            </a:fld>
            <a:endParaRPr lang="en-US" dirty="0">
              <a:solidFill>
                <a:srgbClr val="000000"/>
              </a:solidFill>
            </a:endParaRPr>
          </a:p>
        </p:txBody>
      </p:sp>
      <p:sp>
        <p:nvSpPr>
          <p:cNvPr id="5" name="Date Placeholder 4"/>
          <p:cNvSpPr>
            <a:spLocks noGrp="1"/>
          </p:cNvSpPr>
          <p:nvPr>
            <p:ph type="dt" sz="half" idx="12"/>
          </p:nvPr>
        </p:nvSpPr>
        <p:spPr/>
        <p:txBody>
          <a:bodyPr/>
          <a:lstStyle/>
          <a:p>
            <a:fld id="{CFA1E71D-6132-42FA-9F15-CB5C7F62C240}" type="datetime1">
              <a:rPr lang="en-US" smtClean="0">
                <a:solidFill>
                  <a:srgbClr val="000000"/>
                </a:solidFill>
              </a:rPr>
              <a:pPr/>
              <a:t>9/13/2016</a:t>
            </a:fld>
            <a:endParaRPr lang="en-US" dirty="0">
              <a:solidFill>
                <a:srgbClr val="000000"/>
              </a:solidFill>
            </a:endParaRPr>
          </a:p>
        </p:txBody>
      </p:sp>
      <p:sp>
        <p:nvSpPr>
          <p:cNvPr id="6" name="Text Placeholder 2"/>
          <p:cNvSpPr>
            <a:spLocks noGrp="1"/>
          </p:cNvSpPr>
          <p:nvPr>
            <p:ph type="body" idx="17" hasCustomPrompt="1"/>
          </p:nvPr>
        </p:nvSpPr>
        <p:spPr>
          <a:xfrm>
            <a:off x="347138" y="959145"/>
            <a:ext cx="8240271" cy="408690"/>
          </a:xfrm>
        </p:spPr>
        <p:txBody>
          <a:bodyPr anchor="t" anchorCtr="0">
            <a:noAutofit/>
          </a:bodyPr>
          <a:lstStyle>
            <a:lvl1pPr marL="0" indent="0">
              <a:lnSpc>
                <a:spcPts val="2700"/>
              </a:lnSpc>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add sub-heading  </a:t>
            </a:r>
          </a:p>
        </p:txBody>
      </p:sp>
      <p:sp>
        <p:nvSpPr>
          <p:cNvPr id="8" name="Content Placeholder 2"/>
          <p:cNvSpPr>
            <a:spLocks noGrp="1"/>
          </p:cNvSpPr>
          <p:nvPr>
            <p:ph idx="1"/>
          </p:nvPr>
        </p:nvSpPr>
        <p:spPr>
          <a:xfrm>
            <a:off x="324680" y="1865241"/>
            <a:ext cx="8229600" cy="4133056"/>
          </a:xfrm>
        </p:spPr>
        <p:txBody>
          <a:bodyPr/>
          <a:lstStyle>
            <a:lvl1pPr marL="225425" indent="-225425">
              <a:spcBef>
                <a:spcPts val="1800"/>
              </a:spcBef>
              <a:buClr>
                <a:schemeClr val="tx2"/>
              </a:buClr>
              <a:buFont typeface="Symbol" pitchFamily="18" charset="2"/>
              <a:buChar char=""/>
              <a:defRPr/>
            </a:lvl1pPr>
            <a:lvl2pPr>
              <a:spcBef>
                <a:spcPts val="1800"/>
              </a:spcBef>
              <a:defRPr/>
            </a:lvl2pPr>
            <a:lvl3pPr marL="728663" indent="-211138">
              <a:spcBef>
                <a:spcPts val="1800"/>
              </a:spcBef>
              <a:buClr>
                <a:schemeClr val="tx2"/>
              </a:buClr>
              <a:buSzPct val="90000"/>
              <a:buFont typeface="Symbol" pitchFamily="18" charset="2"/>
              <a:buChar char="·"/>
              <a:defRPr/>
            </a:lvl3pPr>
            <a:lvl4pPr marL="981075" indent="-239713">
              <a:spcBef>
                <a:spcPts val="1800"/>
              </a:spcBef>
              <a:defRPr/>
            </a:lvl4pPr>
            <a:lvl5pPr marL="1219200" indent="-225425">
              <a:spcBef>
                <a:spcPts val="1800"/>
              </a:spcBef>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extLst>
      <p:ext uri="{BB962C8B-B14F-4D97-AF65-F5344CB8AC3E}">
        <p14:creationId xmlns:p14="http://schemas.microsoft.com/office/powerpoint/2010/main" val="942831186"/>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Click to edit Master title style</a:t>
            </a:r>
            <a:endParaRPr lang="en-US" noProof="0" dirty="0"/>
          </a:p>
        </p:txBody>
      </p:sp>
      <p:sp>
        <p:nvSpPr>
          <p:cNvPr id="5" name="Footer Placeholder 4"/>
          <p:cNvSpPr>
            <a:spLocks noGrp="1"/>
          </p:cNvSpPr>
          <p:nvPr>
            <p:ph type="ftr" sz="quarter" idx="10"/>
          </p:nvPr>
        </p:nvSpPr>
        <p:spPr/>
        <p:txBody>
          <a:bodyPr/>
          <a:lstStyle>
            <a:lvl1pPr>
              <a:defRPr/>
            </a:lvl1pPr>
          </a:lstStyle>
          <a:p>
            <a:r>
              <a:rPr lang="en-US" smtClean="0">
                <a:solidFill>
                  <a:srgbClr val="000000"/>
                </a:solidFill>
              </a:rPr>
              <a:t>GTT Communications structure MH</a:t>
            </a:r>
            <a:endParaRPr lang="en-US" dirty="0">
              <a:solidFill>
                <a:srgbClr val="000000"/>
              </a:solidFill>
            </a:endParaRPr>
          </a:p>
        </p:txBody>
      </p:sp>
      <p:sp>
        <p:nvSpPr>
          <p:cNvPr id="6" name="Slide Number Placeholder 5"/>
          <p:cNvSpPr>
            <a:spLocks noGrp="1"/>
          </p:cNvSpPr>
          <p:nvPr>
            <p:ph type="sldNum" sz="quarter" idx="11"/>
          </p:nvPr>
        </p:nvSpPr>
        <p:spPr/>
        <p:txBody>
          <a:bodyPr/>
          <a:lstStyle>
            <a:lvl1pPr>
              <a:defRPr/>
            </a:lvl1pPr>
          </a:lstStyle>
          <a:p>
            <a:fld id="{14ABB991-70B4-4945-B03A-23D49C42F903}" type="slidenum">
              <a:rPr lang="en-US" smtClean="0">
                <a:solidFill>
                  <a:srgbClr val="000000"/>
                </a:solidFill>
              </a:rPr>
              <a:pPr/>
              <a:t>‹#›</a:t>
            </a:fld>
            <a:endParaRPr lang="en-US" dirty="0">
              <a:solidFill>
                <a:srgbClr val="000000"/>
              </a:solidFill>
            </a:endParaRPr>
          </a:p>
        </p:txBody>
      </p:sp>
      <p:sp>
        <p:nvSpPr>
          <p:cNvPr id="7" name="Date Placeholder 6"/>
          <p:cNvSpPr>
            <a:spLocks noGrp="1"/>
          </p:cNvSpPr>
          <p:nvPr>
            <p:ph type="dt" sz="half" idx="12"/>
          </p:nvPr>
        </p:nvSpPr>
        <p:spPr/>
        <p:txBody>
          <a:bodyPr/>
          <a:lstStyle>
            <a:lvl1pPr>
              <a:defRPr/>
            </a:lvl1pPr>
          </a:lstStyle>
          <a:p>
            <a:fld id="{42953B9D-A77C-46A0-87E0-DDA4E4D8F538}" type="datetime1">
              <a:rPr lang="en-US" smtClean="0">
                <a:solidFill>
                  <a:srgbClr val="000000"/>
                </a:solidFill>
              </a:rPr>
              <a:pPr/>
              <a:t>9/13/2016</a:t>
            </a:fld>
            <a:endParaRPr lang="en-US" dirty="0">
              <a:solidFill>
                <a:srgbClr val="000000"/>
              </a:solidFill>
            </a:endParaRPr>
          </a:p>
        </p:txBody>
      </p:sp>
      <p:sp>
        <p:nvSpPr>
          <p:cNvPr id="8" name="Content Placeholder 2"/>
          <p:cNvSpPr>
            <a:spLocks noGrp="1"/>
          </p:cNvSpPr>
          <p:nvPr>
            <p:ph idx="1"/>
          </p:nvPr>
        </p:nvSpPr>
        <p:spPr>
          <a:xfrm>
            <a:off x="322263"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9" name="Content Placeholder 2"/>
          <p:cNvSpPr>
            <a:spLocks noGrp="1"/>
          </p:cNvSpPr>
          <p:nvPr>
            <p:ph idx="13"/>
          </p:nvPr>
        </p:nvSpPr>
        <p:spPr>
          <a:xfrm>
            <a:off x="4536454"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extLst>
      <p:ext uri="{BB962C8B-B14F-4D97-AF65-F5344CB8AC3E}">
        <p14:creationId xmlns:p14="http://schemas.microsoft.com/office/powerpoint/2010/main" val="2834080957"/>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Click to edit Master title style</a:t>
            </a:r>
            <a:endParaRPr lang="en-US" noProof="0" dirty="0"/>
          </a:p>
        </p:txBody>
      </p:sp>
      <p:sp>
        <p:nvSpPr>
          <p:cNvPr id="3" name="Footer Placeholder 2"/>
          <p:cNvSpPr>
            <a:spLocks noGrp="1"/>
          </p:cNvSpPr>
          <p:nvPr>
            <p:ph type="ftr" sz="quarter" idx="10"/>
          </p:nvPr>
        </p:nvSpPr>
        <p:spPr/>
        <p:txBody>
          <a:bodyPr/>
          <a:lstStyle>
            <a:lvl1pPr>
              <a:defRPr/>
            </a:lvl1pPr>
          </a:lstStyle>
          <a:p>
            <a:r>
              <a:rPr lang="en-US" smtClean="0">
                <a:solidFill>
                  <a:srgbClr val="000000"/>
                </a:solidFill>
              </a:rPr>
              <a:t>GTT Communications structure MH</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lvl1pPr>
          </a:lstStyle>
          <a:p>
            <a:fld id="{1A48B6B9-208B-4632-BEF9-204970A2537F}" type="slidenum">
              <a:rPr lang="en-US" smtClean="0">
                <a:solidFill>
                  <a:srgbClr val="000000"/>
                </a:solidFill>
              </a:rPr>
              <a:pPr/>
              <a:t>‹#›</a:t>
            </a:fld>
            <a:endParaRPr lang="en-US" dirty="0">
              <a:solidFill>
                <a:srgbClr val="000000"/>
              </a:solidFill>
            </a:endParaRPr>
          </a:p>
        </p:txBody>
      </p:sp>
      <p:sp>
        <p:nvSpPr>
          <p:cNvPr id="5" name="Date Placeholder 4"/>
          <p:cNvSpPr>
            <a:spLocks noGrp="1"/>
          </p:cNvSpPr>
          <p:nvPr>
            <p:ph type="dt" sz="half" idx="12"/>
          </p:nvPr>
        </p:nvSpPr>
        <p:spPr/>
        <p:txBody>
          <a:bodyPr/>
          <a:lstStyle>
            <a:lvl1pPr>
              <a:defRPr/>
            </a:lvl1pPr>
          </a:lstStyle>
          <a:p>
            <a:fld id="{3F0C054C-6B9C-4CF5-8B3A-6F6B053718AF}" type="datetime1">
              <a:rPr lang="en-US" smtClean="0">
                <a:solidFill>
                  <a:srgbClr val="000000"/>
                </a:solidFill>
              </a:rPr>
              <a:pPr/>
              <a:t>9/13/2016</a:t>
            </a:fld>
            <a:endParaRPr lang="en-US" dirty="0">
              <a:solidFill>
                <a:srgbClr val="000000"/>
              </a:solidFill>
            </a:endParaRPr>
          </a:p>
        </p:txBody>
      </p:sp>
    </p:spTree>
    <p:extLst>
      <p:ext uri="{BB962C8B-B14F-4D97-AF65-F5344CB8AC3E}">
        <p14:creationId xmlns:p14="http://schemas.microsoft.com/office/powerpoint/2010/main" val="959625739"/>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smtClean="0">
                <a:solidFill>
                  <a:srgbClr val="000000"/>
                </a:solidFill>
              </a:rPr>
              <a:t>GTT Communications structure MH</a:t>
            </a:r>
            <a:endParaRPr lang="en-US" dirty="0">
              <a:solidFill>
                <a:srgbClr val="000000"/>
              </a:solidFill>
            </a:endParaRPr>
          </a:p>
        </p:txBody>
      </p:sp>
      <p:sp>
        <p:nvSpPr>
          <p:cNvPr id="3" name="Slide Number Placeholder 2"/>
          <p:cNvSpPr>
            <a:spLocks noGrp="1"/>
          </p:cNvSpPr>
          <p:nvPr>
            <p:ph type="sldNum" sz="quarter" idx="11"/>
          </p:nvPr>
        </p:nvSpPr>
        <p:spPr/>
        <p:txBody>
          <a:bodyPr/>
          <a:lstStyle>
            <a:lvl1pPr>
              <a:defRPr/>
            </a:lvl1pPr>
          </a:lstStyle>
          <a:p>
            <a:fld id="{394AB315-E20E-4D83-BD01-AD3F862EE5EA}" type="slidenum">
              <a:rPr lang="en-US" smtClean="0">
                <a:solidFill>
                  <a:srgbClr val="000000"/>
                </a:solidFill>
              </a:rPr>
              <a:pPr/>
              <a:t>‹#›</a:t>
            </a:fld>
            <a:endParaRPr lang="en-US" dirty="0">
              <a:solidFill>
                <a:srgbClr val="000000"/>
              </a:solidFill>
            </a:endParaRPr>
          </a:p>
        </p:txBody>
      </p:sp>
      <p:sp>
        <p:nvSpPr>
          <p:cNvPr id="4" name="Date Placeholder 3"/>
          <p:cNvSpPr>
            <a:spLocks noGrp="1"/>
          </p:cNvSpPr>
          <p:nvPr>
            <p:ph type="dt" sz="half" idx="12"/>
          </p:nvPr>
        </p:nvSpPr>
        <p:spPr/>
        <p:txBody>
          <a:bodyPr/>
          <a:lstStyle>
            <a:lvl1pPr>
              <a:defRPr/>
            </a:lvl1pPr>
          </a:lstStyle>
          <a:p>
            <a:fld id="{BF474C8B-BC9F-4626-9408-5388131528EF}" type="datetime1">
              <a:rPr lang="en-US" smtClean="0">
                <a:solidFill>
                  <a:srgbClr val="000000"/>
                </a:solidFill>
              </a:rPr>
              <a:pPr/>
              <a:t>9/13/2016</a:t>
            </a:fld>
            <a:endParaRPr lang="en-US" dirty="0">
              <a:solidFill>
                <a:srgbClr val="000000"/>
              </a:solidFill>
            </a:endParaRPr>
          </a:p>
        </p:txBody>
      </p:sp>
    </p:spTree>
    <p:extLst>
      <p:ext uri="{BB962C8B-B14F-4D97-AF65-F5344CB8AC3E}">
        <p14:creationId xmlns:p14="http://schemas.microsoft.com/office/powerpoint/2010/main" val="972613519"/>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olvo - Pictur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dirty="0" smtClean="0"/>
              <a:t>Click to edit Master title style</a:t>
            </a:r>
            <a:endParaRPr lang="en-US" noProof="0" dirty="0"/>
          </a:p>
        </p:txBody>
      </p:sp>
      <p:sp>
        <p:nvSpPr>
          <p:cNvPr id="3" name="Footer Placeholder 2"/>
          <p:cNvSpPr>
            <a:spLocks noGrp="1"/>
          </p:cNvSpPr>
          <p:nvPr>
            <p:ph type="ftr" sz="quarter" idx="10"/>
          </p:nvPr>
        </p:nvSpPr>
        <p:spPr/>
        <p:txBody>
          <a:bodyPr/>
          <a:lstStyle/>
          <a:p>
            <a:r>
              <a:rPr lang="en-US" smtClean="0">
                <a:solidFill>
                  <a:srgbClr val="000000"/>
                </a:solidFill>
              </a:rPr>
              <a:t>GTT Communications structure MH</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7A990D02-3A8A-4F7A-9A3A-80EC38C13FD5}" type="slidenum">
              <a:rPr lang="en-US" smtClean="0">
                <a:solidFill>
                  <a:srgbClr val="000000"/>
                </a:solidFill>
              </a:rPr>
              <a:pPr/>
              <a:t>‹#›</a:t>
            </a:fld>
            <a:endParaRPr lang="en-US" dirty="0">
              <a:solidFill>
                <a:srgbClr val="000000"/>
              </a:solidFill>
            </a:endParaRPr>
          </a:p>
        </p:txBody>
      </p:sp>
      <p:sp>
        <p:nvSpPr>
          <p:cNvPr id="5" name="Date Placeholder 4"/>
          <p:cNvSpPr>
            <a:spLocks noGrp="1"/>
          </p:cNvSpPr>
          <p:nvPr>
            <p:ph type="dt" sz="half" idx="12"/>
          </p:nvPr>
        </p:nvSpPr>
        <p:spPr/>
        <p:txBody>
          <a:bodyPr/>
          <a:lstStyle/>
          <a:p>
            <a:fld id="{EC1BBA45-6061-4803-A157-724D2B4A93AB}" type="datetime1">
              <a:rPr lang="en-US" smtClean="0">
                <a:solidFill>
                  <a:srgbClr val="000000"/>
                </a:solidFill>
              </a:rPr>
              <a:pPr/>
              <a:t>9/13/2016</a:t>
            </a:fld>
            <a:endParaRPr lang="en-US" dirty="0">
              <a:solidFill>
                <a:srgbClr val="000000"/>
              </a:solidFill>
            </a:endParaRPr>
          </a:p>
        </p:txBody>
      </p:sp>
      <p:sp>
        <p:nvSpPr>
          <p:cNvPr id="6" name="Rectangle 4"/>
          <p:cNvSpPr>
            <a:spLocks noChangeArrowheads="1"/>
          </p:cNvSpPr>
          <p:nvPr userDrawn="1"/>
        </p:nvSpPr>
        <p:spPr bwMode="auto">
          <a:xfrm>
            <a:off x="-3176" y="1989138"/>
            <a:ext cx="86519" cy="2519362"/>
          </a:xfrm>
          <a:prstGeom prst="rect">
            <a:avLst/>
          </a:prstGeom>
          <a:solidFill>
            <a:schemeClr val="accent2"/>
          </a:solidFill>
          <a:ln w="9525">
            <a:noFill/>
            <a:miter lim="800000"/>
            <a:headEnd/>
            <a:tailEnd/>
          </a:ln>
          <a:effectLst/>
        </p:spPr>
        <p:txBody>
          <a:bodyPr wrap="none" anchor="ctr"/>
          <a:lstStyle/>
          <a:p>
            <a:pPr>
              <a:spcBef>
                <a:spcPct val="50000"/>
              </a:spcBef>
              <a:defRPr/>
            </a:pPr>
            <a:endParaRPr lang="en-US">
              <a:solidFill>
                <a:srgbClr val="000000"/>
              </a:solidFill>
            </a:endParaRPr>
          </a:p>
        </p:txBody>
      </p:sp>
      <p:sp>
        <p:nvSpPr>
          <p:cNvPr id="7" name="Rectangle 6"/>
          <p:cNvSpPr>
            <a:spLocks noGrp="1"/>
          </p:cNvSpPr>
          <p:nvPr>
            <p:ph type="pic" sz="quarter" idx="13"/>
          </p:nvPr>
        </p:nvSpPr>
        <p:spPr>
          <a:xfrm>
            <a:off x="75043" y="1989138"/>
            <a:ext cx="3999600" cy="2520000"/>
          </a:xfr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lstStyle>
            <a:lvl1pPr marL="0" indent="0" algn="ctr">
              <a:buFontTx/>
              <a:buNone/>
              <a:defRPr>
                <a:solidFill>
                  <a:schemeClr val="tx1"/>
                </a:solidFill>
              </a:defRPr>
            </a:lvl1pPr>
            <a:extLst/>
          </a:lstStyle>
          <a:p>
            <a:pPr lvl="0"/>
            <a:endParaRPr lang="en-US" noProof="0" dirty="0" smtClean="0"/>
          </a:p>
          <a:p>
            <a:pPr lvl="0"/>
            <a:r>
              <a:rPr lang="en-US" noProof="0" dirty="0" smtClean="0"/>
              <a:t>Click icon to add picture</a:t>
            </a:r>
            <a:endParaRPr lang="en-US" noProof="0" dirty="0"/>
          </a:p>
        </p:txBody>
      </p:sp>
      <p:sp>
        <p:nvSpPr>
          <p:cNvPr id="8" name="Content Placeholder 2"/>
          <p:cNvSpPr>
            <a:spLocks noGrp="1"/>
          </p:cNvSpPr>
          <p:nvPr>
            <p:ph idx="1"/>
          </p:nvPr>
        </p:nvSpPr>
        <p:spPr>
          <a:xfrm>
            <a:off x="4323132" y="1891054"/>
            <a:ext cx="4524499" cy="3898900"/>
          </a:xfrm>
        </p:spPr>
        <p:txBody>
          <a:bodyPr/>
          <a:lstStyle>
            <a:lvl1pPr marL="212725" indent="-212725">
              <a:buClr>
                <a:schemeClr val="tx2"/>
              </a:buClr>
              <a:buFont typeface="Symbol" pitchFamily="18" charset="2"/>
              <a:buChar char="·"/>
              <a:defRPr/>
            </a:lvl1pPr>
            <a:lvl3pPr marL="860425" indent="-317500">
              <a:buClr>
                <a:schemeClr val="tx2"/>
              </a:buClr>
              <a:buFont typeface="Symbol" pitchFamily="18" charset="2"/>
              <a:buChar char="·"/>
              <a:defRPr/>
            </a:lvl3pPr>
            <a:lvl5pPr>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extLst>
      <p:ext uri="{BB962C8B-B14F-4D97-AF65-F5344CB8AC3E}">
        <p14:creationId xmlns:p14="http://schemas.microsoft.com/office/powerpoint/2010/main" val="3912893355"/>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olvo - Half Slid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solidFill>
                  <a:srgbClr val="000000"/>
                </a:solidFill>
              </a:rPr>
              <a:t>GTT Communications structure MH</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7A990D02-3A8A-4F7A-9A3A-80EC38C13FD5}" type="slidenum">
              <a:rPr lang="en-US" smtClean="0">
                <a:solidFill>
                  <a:srgbClr val="000000"/>
                </a:solidFill>
              </a:rPr>
              <a:pPr/>
              <a:t>‹#›</a:t>
            </a:fld>
            <a:endParaRPr lang="en-US" dirty="0">
              <a:solidFill>
                <a:srgbClr val="000000"/>
              </a:solidFill>
            </a:endParaRPr>
          </a:p>
        </p:txBody>
      </p:sp>
      <p:sp>
        <p:nvSpPr>
          <p:cNvPr id="5" name="Date Placeholder 4"/>
          <p:cNvSpPr>
            <a:spLocks noGrp="1"/>
          </p:cNvSpPr>
          <p:nvPr>
            <p:ph type="dt" sz="half" idx="12"/>
          </p:nvPr>
        </p:nvSpPr>
        <p:spPr/>
        <p:txBody>
          <a:bodyPr/>
          <a:lstStyle/>
          <a:p>
            <a:fld id="{A3E23B10-FCDF-4BAB-98F9-8A3210B3C537}" type="datetime1">
              <a:rPr lang="en-US" smtClean="0">
                <a:solidFill>
                  <a:srgbClr val="000000"/>
                </a:solidFill>
              </a:rPr>
              <a:pPr/>
              <a:t>9/13/2016</a:t>
            </a:fld>
            <a:endParaRPr lang="en-US" dirty="0">
              <a:solidFill>
                <a:srgbClr val="000000"/>
              </a:solidFill>
            </a:endParaRPr>
          </a:p>
        </p:txBody>
      </p:sp>
      <p:sp>
        <p:nvSpPr>
          <p:cNvPr id="6" name="Title 1"/>
          <p:cNvSpPr>
            <a:spLocks noGrp="1"/>
          </p:cNvSpPr>
          <p:nvPr>
            <p:ph type="title"/>
          </p:nvPr>
        </p:nvSpPr>
        <p:spPr>
          <a:xfrm>
            <a:off x="319088" y="349884"/>
            <a:ext cx="3961967" cy="1143000"/>
          </a:xfrm>
        </p:spPr>
        <p:txBody>
          <a:bodyPr/>
          <a:lstStyle/>
          <a:p>
            <a:r>
              <a:rPr lang="en-US" noProof="0" dirty="0" smtClean="0"/>
              <a:t>Click to edit Master title style</a:t>
            </a:r>
            <a:endParaRPr lang="en-US" noProof="0" dirty="0"/>
          </a:p>
        </p:txBody>
      </p:sp>
      <p:sp>
        <p:nvSpPr>
          <p:cNvPr id="7" name="Rectangle 6"/>
          <p:cNvSpPr>
            <a:spLocks noGrp="1"/>
          </p:cNvSpPr>
          <p:nvPr>
            <p:ph type="pic" sz="quarter" idx="13"/>
          </p:nvPr>
        </p:nvSpPr>
        <p:spPr>
          <a:xfrm>
            <a:off x="4572000" y="-1"/>
            <a:ext cx="4572000" cy="6130925"/>
          </a:xfr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ctr" anchorCtr="0"/>
          <a:lstStyle>
            <a:lvl1pPr marL="0" indent="0" algn="ctr">
              <a:buFontTx/>
              <a:buNone/>
              <a:defRPr>
                <a:solidFill>
                  <a:schemeClr val="tx1"/>
                </a:solidFill>
              </a:defRPr>
            </a:lvl1pPr>
            <a:extLst/>
          </a:lstStyle>
          <a:p>
            <a:pPr lvl="0"/>
            <a:r>
              <a:rPr lang="en-US" noProof="0" dirty="0" smtClean="0"/>
              <a:t>Click icon to add picture</a:t>
            </a:r>
            <a:endParaRPr lang="en-US" noProof="0" dirty="0"/>
          </a:p>
        </p:txBody>
      </p:sp>
      <p:sp>
        <p:nvSpPr>
          <p:cNvPr id="8" name="Content Placeholder 2"/>
          <p:cNvSpPr>
            <a:spLocks noGrp="1"/>
          </p:cNvSpPr>
          <p:nvPr>
            <p:ph idx="1"/>
          </p:nvPr>
        </p:nvSpPr>
        <p:spPr>
          <a:xfrm>
            <a:off x="322263"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extLst>
      <p:ext uri="{BB962C8B-B14F-4D97-AF65-F5344CB8AC3E}">
        <p14:creationId xmlns:p14="http://schemas.microsoft.com/office/powerpoint/2010/main" val="1934959255"/>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olvo - Three Picture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solidFill>
                  <a:srgbClr val="000000"/>
                </a:solidFill>
              </a:rPr>
              <a:t>GTT Communications structure MH</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7A990D02-3A8A-4F7A-9A3A-80EC38C13FD5}" type="slidenum">
              <a:rPr lang="en-US" smtClean="0">
                <a:solidFill>
                  <a:srgbClr val="000000"/>
                </a:solidFill>
              </a:rPr>
              <a:pPr/>
              <a:t>‹#›</a:t>
            </a:fld>
            <a:endParaRPr lang="en-US" dirty="0">
              <a:solidFill>
                <a:srgbClr val="000000"/>
              </a:solidFill>
            </a:endParaRPr>
          </a:p>
        </p:txBody>
      </p:sp>
      <p:sp>
        <p:nvSpPr>
          <p:cNvPr id="5" name="Date Placeholder 4"/>
          <p:cNvSpPr>
            <a:spLocks noGrp="1"/>
          </p:cNvSpPr>
          <p:nvPr>
            <p:ph type="dt" sz="half" idx="12"/>
          </p:nvPr>
        </p:nvSpPr>
        <p:spPr/>
        <p:txBody>
          <a:bodyPr/>
          <a:lstStyle/>
          <a:p>
            <a:fld id="{0B0F1F15-DC7E-4D04-9E87-CA0B1A9225AE}" type="datetime1">
              <a:rPr lang="en-US" smtClean="0">
                <a:solidFill>
                  <a:srgbClr val="000000"/>
                </a:solidFill>
              </a:rPr>
              <a:pPr/>
              <a:t>9/13/2016</a:t>
            </a:fld>
            <a:endParaRPr lang="en-US" dirty="0">
              <a:solidFill>
                <a:srgbClr val="000000"/>
              </a:solidFill>
            </a:endParaRPr>
          </a:p>
        </p:txBody>
      </p:sp>
      <p:sp>
        <p:nvSpPr>
          <p:cNvPr id="7" name="Rectangle 6"/>
          <p:cNvSpPr>
            <a:spLocks noGrp="1"/>
          </p:cNvSpPr>
          <p:nvPr>
            <p:ph type="pic" sz="quarter" idx="13" hasCustomPrompt="1"/>
          </p:nvPr>
        </p:nvSpPr>
        <p:spPr>
          <a:xfrm>
            <a:off x="4572000" y="4100950"/>
            <a:ext cx="4572000" cy="2026800"/>
          </a:xfr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ctr" anchorCtr="1"/>
          <a:lstStyle>
            <a:lvl1pPr marL="0" indent="0" algn="ctr">
              <a:buFontTx/>
              <a:buNone/>
              <a:defRPr>
                <a:solidFill>
                  <a:schemeClr val="tx1"/>
                </a:solidFill>
              </a:defRPr>
            </a:lvl1pPr>
            <a:extLst/>
          </a:lstStyle>
          <a:p>
            <a:pPr lvl="0"/>
            <a:r>
              <a:rPr lang="en-US" noProof="0" dirty="0" smtClean="0"/>
              <a:t>Click icon to add third picture</a:t>
            </a:r>
            <a:endParaRPr lang="en-US" noProof="0" dirty="0"/>
          </a:p>
        </p:txBody>
      </p:sp>
      <p:sp>
        <p:nvSpPr>
          <p:cNvPr id="9" name="Rectangle 6"/>
          <p:cNvSpPr>
            <a:spLocks noGrp="1"/>
          </p:cNvSpPr>
          <p:nvPr>
            <p:ph type="pic" sz="quarter" idx="15" hasCustomPrompt="1"/>
          </p:nvPr>
        </p:nvSpPr>
        <p:spPr>
          <a:xfrm>
            <a:off x="4572000" y="0"/>
            <a:ext cx="4572000" cy="2026800"/>
          </a:xfr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ctr" anchorCtr="1"/>
          <a:lstStyle>
            <a:lvl1pPr marL="0" indent="0" algn="ctr">
              <a:buFontTx/>
              <a:buNone/>
              <a:defRPr>
                <a:solidFill>
                  <a:schemeClr val="tx1"/>
                </a:solidFill>
              </a:defRPr>
            </a:lvl1pPr>
            <a:extLst/>
          </a:lstStyle>
          <a:p>
            <a:pPr lvl="0"/>
            <a:r>
              <a:rPr lang="en-US" noProof="0" dirty="0" smtClean="0"/>
              <a:t>Click icon to add first picture</a:t>
            </a:r>
            <a:endParaRPr lang="en-US" noProof="0" dirty="0"/>
          </a:p>
        </p:txBody>
      </p:sp>
      <p:sp>
        <p:nvSpPr>
          <p:cNvPr id="10" name="Rectangle 6"/>
          <p:cNvSpPr>
            <a:spLocks noGrp="1"/>
          </p:cNvSpPr>
          <p:nvPr>
            <p:ph type="pic" sz="quarter" idx="16" hasCustomPrompt="1"/>
          </p:nvPr>
        </p:nvSpPr>
        <p:spPr>
          <a:xfrm>
            <a:off x="4572000" y="2052275"/>
            <a:ext cx="4572000" cy="2023200"/>
          </a:xfr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ctr" anchorCtr="1"/>
          <a:lstStyle>
            <a:lvl1pPr marL="0" indent="0" algn="ctr">
              <a:buFontTx/>
              <a:buNone/>
              <a:defRPr>
                <a:solidFill>
                  <a:schemeClr val="tx1"/>
                </a:solidFill>
              </a:defRPr>
            </a:lvl1pPr>
            <a:extLst/>
          </a:lstStyle>
          <a:p>
            <a:pPr lvl="0"/>
            <a:r>
              <a:rPr lang="en-US" noProof="0" dirty="0" smtClean="0"/>
              <a:t>Click icon to add second picture</a:t>
            </a:r>
            <a:endParaRPr lang="en-US" noProof="0" dirty="0"/>
          </a:p>
        </p:txBody>
      </p:sp>
      <p:sp>
        <p:nvSpPr>
          <p:cNvPr id="11" name="Content Placeholder 2"/>
          <p:cNvSpPr>
            <a:spLocks noGrp="1"/>
          </p:cNvSpPr>
          <p:nvPr>
            <p:ph idx="1"/>
          </p:nvPr>
        </p:nvSpPr>
        <p:spPr>
          <a:xfrm>
            <a:off x="322263"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2" name="Title 1"/>
          <p:cNvSpPr>
            <a:spLocks noGrp="1"/>
          </p:cNvSpPr>
          <p:nvPr>
            <p:ph type="title"/>
          </p:nvPr>
        </p:nvSpPr>
        <p:spPr>
          <a:xfrm>
            <a:off x="319088" y="349884"/>
            <a:ext cx="3961967" cy="1143000"/>
          </a:xfrm>
        </p:spPr>
        <p:txBody>
          <a:body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2779305007"/>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olvo - Full Slid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solidFill>
                  <a:srgbClr val="000000"/>
                </a:solidFill>
              </a:rPr>
              <a:t>GTT Communications structure MH</a:t>
            </a:r>
            <a:endParaRPr lang="en-US" dirty="0">
              <a:solidFill>
                <a:srgbClr val="000000"/>
              </a:solidFill>
            </a:endParaRPr>
          </a:p>
        </p:txBody>
      </p:sp>
      <p:sp>
        <p:nvSpPr>
          <p:cNvPr id="4" name="Slide Number Placeholder 3"/>
          <p:cNvSpPr>
            <a:spLocks noGrp="1"/>
          </p:cNvSpPr>
          <p:nvPr>
            <p:ph type="sldNum" sz="quarter" idx="11"/>
          </p:nvPr>
        </p:nvSpPr>
        <p:spPr/>
        <p:txBody>
          <a:bodyPr/>
          <a:lstStyle/>
          <a:p>
            <a:fld id="{7A990D02-3A8A-4F7A-9A3A-80EC38C13FD5}" type="slidenum">
              <a:rPr lang="en-US" smtClean="0">
                <a:solidFill>
                  <a:srgbClr val="000000"/>
                </a:solidFill>
              </a:rPr>
              <a:pPr/>
              <a:t>‹#›</a:t>
            </a:fld>
            <a:endParaRPr lang="en-US" dirty="0">
              <a:solidFill>
                <a:srgbClr val="000000"/>
              </a:solidFill>
            </a:endParaRPr>
          </a:p>
        </p:txBody>
      </p:sp>
      <p:sp>
        <p:nvSpPr>
          <p:cNvPr id="5" name="Date Placeholder 4"/>
          <p:cNvSpPr>
            <a:spLocks noGrp="1"/>
          </p:cNvSpPr>
          <p:nvPr>
            <p:ph type="dt" sz="half" idx="12"/>
          </p:nvPr>
        </p:nvSpPr>
        <p:spPr/>
        <p:txBody>
          <a:bodyPr/>
          <a:lstStyle/>
          <a:p>
            <a:fld id="{166EEB68-1C3A-479A-894D-33E15487D24B}" type="datetime1">
              <a:rPr lang="en-US" smtClean="0">
                <a:solidFill>
                  <a:srgbClr val="000000"/>
                </a:solidFill>
              </a:rPr>
              <a:pPr/>
              <a:t>9/13/2016</a:t>
            </a:fld>
            <a:endParaRPr lang="en-US" dirty="0">
              <a:solidFill>
                <a:srgbClr val="000000"/>
              </a:solidFill>
            </a:endParaRPr>
          </a:p>
        </p:txBody>
      </p:sp>
      <p:sp>
        <p:nvSpPr>
          <p:cNvPr id="6" name="Rectangle 6"/>
          <p:cNvSpPr>
            <a:spLocks noGrp="1"/>
          </p:cNvSpPr>
          <p:nvPr>
            <p:ph type="pic" sz="quarter" idx="13"/>
          </p:nvPr>
        </p:nvSpPr>
        <p:spPr>
          <a:xfrm>
            <a:off x="0" y="-1"/>
            <a:ext cx="9144000" cy="6130925"/>
          </a:xfr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ctr" anchorCtr="1"/>
          <a:lstStyle>
            <a:lvl1pPr marL="0" indent="0" algn="ctr">
              <a:buFontTx/>
              <a:buNone/>
              <a:defRPr>
                <a:solidFill>
                  <a:schemeClr val="tx1"/>
                </a:solidFill>
              </a:defRPr>
            </a:lvl1pPr>
            <a:extLst/>
          </a:lstStyle>
          <a:p>
            <a:pPr lvl="0"/>
            <a:r>
              <a:rPr lang="en-US" noProof="0" dirty="0" smtClean="0"/>
              <a:t>Click icon to add picture</a:t>
            </a:r>
            <a:endParaRPr lang="en-US" noProof="0" dirty="0"/>
          </a:p>
        </p:txBody>
      </p:sp>
      <p:sp>
        <p:nvSpPr>
          <p:cNvPr id="2" name="Title 1"/>
          <p:cNvSpPr>
            <a:spLocks noGrp="1"/>
          </p:cNvSpPr>
          <p:nvPr>
            <p:ph type="title"/>
          </p:nvPr>
        </p:nvSpPr>
        <p:spPr/>
        <p:txBody>
          <a:body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267823956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noProof="0" smtClean="0"/>
              <a:t>Powertrain Engineering</a:t>
            </a:r>
            <a:endParaRPr lang="en-US" noProof="0" dirty="0"/>
          </a:p>
        </p:txBody>
      </p:sp>
      <p:sp>
        <p:nvSpPr>
          <p:cNvPr id="3" name="Slide Number Placeholder 2"/>
          <p:cNvSpPr>
            <a:spLocks noGrp="1"/>
          </p:cNvSpPr>
          <p:nvPr>
            <p:ph type="sldNum" sz="quarter" idx="11"/>
          </p:nvPr>
        </p:nvSpPr>
        <p:spPr/>
        <p:txBody>
          <a:bodyPr/>
          <a:lstStyle>
            <a:lvl1pPr>
              <a:defRPr/>
            </a:lvl1pPr>
          </a:lstStyle>
          <a:p>
            <a:fld id="{394AB315-E20E-4D83-BD01-AD3F862EE5EA}" type="slidenum">
              <a:rPr lang="en-US" noProof="0" smtClean="0"/>
              <a:pPr/>
              <a:t>‹#›</a:t>
            </a:fld>
            <a:endParaRPr lang="en-US" noProof="0" dirty="0"/>
          </a:p>
        </p:txBody>
      </p:sp>
      <p:sp>
        <p:nvSpPr>
          <p:cNvPr id="4" name="Date Placeholder 3"/>
          <p:cNvSpPr>
            <a:spLocks noGrp="1"/>
          </p:cNvSpPr>
          <p:nvPr>
            <p:ph type="dt" sz="half" idx="12"/>
          </p:nvPr>
        </p:nvSpPr>
        <p:spPr/>
        <p:txBody>
          <a:bodyPr/>
          <a:lstStyle>
            <a:lvl1pPr>
              <a:defRPr/>
            </a:lvl1pPr>
          </a:lstStyle>
          <a:p>
            <a:r>
              <a:rPr lang="sv-SE" noProof="0" smtClean="0"/>
              <a:t>February 2012</a:t>
            </a:r>
            <a:endParaRPr lang="en-US" noProof="0" dirty="0"/>
          </a:p>
        </p:txBody>
      </p:sp>
    </p:spTree>
    <p:extLst>
      <p:ext uri="{BB962C8B-B14F-4D97-AF65-F5344CB8AC3E}">
        <p14:creationId xmlns:p14="http://schemas.microsoft.com/office/powerpoint/2010/main" val="368536515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olvo - Pictur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dirty="0" smtClean="0"/>
              <a:t>Click to edit Master title style</a:t>
            </a:r>
            <a:endParaRPr lang="en-US" noProof="0" dirty="0"/>
          </a:p>
        </p:txBody>
      </p:sp>
      <p:sp>
        <p:nvSpPr>
          <p:cNvPr id="3" name="Footer Placeholder 2"/>
          <p:cNvSpPr>
            <a:spLocks noGrp="1"/>
          </p:cNvSpPr>
          <p:nvPr>
            <p:ph type="ftr" sz="quarter" idx="10"/>
          </p:nvPr>
        </p:nvSpPr>
        <p:spPr/>
        <p:txBody>
          <a:bodyPr/>
          <a:lstStyle/>
          <a:p>
            <a:r>
              <a:rPr lang="en-US" noProof="0" smtClean="0"/>
              <a:t>Powertrain Engineering</a:t>
            </a:r>
            <a:endParaRPr lang="en-US" noProof="0" dirty="0"/>
          </a:p>
        </p:txBody>
      </p:sp>
      <p:sp>
        <p:nvSpPr>
          <p:cNvPr id="4" name="Slide Number Placeholder 3"/>
          <p:cNvSpPr>
            <a:spLocks noGrp="1"/>
          </p:cNvSpPr>
          <p:nvPr>
            <p:ph type="sldNum" sz="quarter" idx="11"/>
          </p:nvPr>
        </p:nvSpPr>
        <p:spPr/>
        <p:txBody>
          <a:bodyPr/>
          <a:lstStyle/>
          <a:p>
            <a:fld id="{7A990D02-3A8A-4F7A-9A3A-80EC38C13FD5}" type="slidenum">
              <a:rPr lang="en-US" noProof="0" smtClean="0"/>
              <a:pPr/>
              <a:t>‹#›</a:t>
            </a:fld>
            <a:endParaRPr lang="en-US" noProof="0" dirty="0"/>
          </a:p>
        </p:txBody>
      </p:sp>
      <p:sp>
        <p:nvSpPr>
          <p:cNvPr id="5" name="Date Placeholder 4"/>
          <p:cNvSpPr>
            <a:spLocks noGrp="1"/>
          </p:cNvSpPr>
          <p:nvPr>
            <p:ph type="dt" sz="half" idx="12"/>
          </p:nvPr>
        </p:nvSpPr>
        <p:spPr/>
        <p:txBody>
          <a:bodyPr/>
          <a:lstStyle/>
          <a:p>
            <a:r>
              <a:rPr lang="sv-SE" noProof="0" smtClean="0"/>
              <a:t>February 2012</a:t>
            </a:r>
            <a:endParaRPr lang="en-US" noProof="0" dirty="0"/>
          </a:p>
        </p:txBody>
      </p:sp>
      <p:sp>
        <p:nvSpPr>
          <p:cNvPr id="6" name="Rectangle 4"/>
          <p:cNvSpPr>
            <a:spLocks noChangeArrowheads="1"/>
          </p:cNvSpPr>
          <p:nvPr userDrawn="1"/>
        </p:nvSpPr>
        <p:spPr bwMode="auto">
          <a:xfrm>
            <a:off x="-3176" y="1989138"/>
            <a:ext cx="86519" cy="2519362"/>
          </a:xfrm>
          <a:prstGeom prst="rect">
            <a:avLst/>
          </a:prstGeom>
          <a:solidFill>
            <a:schemeClr val="accent2"/>
          </a:solidFill>
          <a:ln w="9525">
            <a:noFill/>
            <a:miter lim="800000"/>
            <a:headEnd/>
            <a:tailEnd/>
          </a:ln>
          <a:effectLst/>
        </p:spPr>
        <p:txBody>
          <a:bodyPr wrap="none" anchor="ctr"/>
          <a:lstStyle/>
          <a:p>
            <a:pPr>
              <a:spcBef>
                <a:spcPct val="50000"/>
              </a:spcBef>
              <a:defRPr/>
            </a:pPr>
            <a:endParaRPr lang="en-US" noProof="0">
              <a:cs typeface="+mn-cs"/>
            </a:endParaRPr>
          </a:p>
        </p:txBody>
      </p:sp>
      <p:sp>
        <p:nvSpPr>
          <p:cNvPr id="7" name="Rectangle 6"/>
          <p:cNvSpPr>
            <a:spLocks noGrp="1"/>
          </p:cNvSpPr>
          <p:nvPr>
            <p:ph type="pic" sz="quarter" idx="13"/>
          </p:nvPr>
        </p:nvSpPr>
        <p:spPr>
          <a:xfrm>
            <a:off x="75043" y="1989138"/>
            <a:ext cx="3999600" cy="2520000"/>
          </a:xfr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lstStyle>
            <a:lvl1pPr marL="0" indent="0" algn="ctr">
              <a:buFontTx/>
              <a:buNone/>
              <a:defRPr>
                <a:solidFill>
                  <a:schemeClr val="tx1"/>
                </a:solidFill>
              </a:defRPr>
            </a:lvl1pPr>
            <a:extLst/>
          </a:lstStyle>
          <a:p>
            <a:pPr lvl="0"/>
            <a:endParaRPr lang="en-US" noProof="0" dirty="0" smtClean="0"/>
          </a:p>
          <a:p>
            <a:pPr lvl="0"/>
            <a:r>
              <a:rPr lang="en-US" noProof="0" dirty="0" smtClean="0"/>
              <a:t>Click icon to add picture</a:t>
            </a:r>
            <a:endParaRPr lang="en-US" noProof="0" dirty="0"/>
          </a:p>
        </p:txBody>
      </p:sp>
      <p:sp>
        <p:nvSpPr>
          <p:cNvPr id="8" name="Content Placeholder 2"/>
          <p:cNvSpPr>
            <a:spLocks noGrp="1"/>
          </p:cNvSpPr>
          <p:nvPr>
            <p:ph idx="1"/>
          </p:nvPr>
        </p:nvSpPr>
        <p:spPr>
          <a:xfrm>
            <a:off x="4323132" y="1891054"/>
            <a:ext cx="4524499" cy="3898900"/>
          </a:xfrm>
        </p:spPr>
        <p:txBody>
          <a:bodyPr/>
          <a:lstStyle>
            <a:lvl1pPr marL="212725" indent="-212725">
              <a:buClr>
                <a:schemeClr val="tx2"/>
              </a:buClr>
              <a:buFont typeface="Symbol" pitchFamily="18" charset="2"/>
              <a:buChar char="·"/>
              <a:defRPr/>
            </a:lvl1pPr>
            <a:lvl3pPr marL="860425" indent="-317500">
              <a:buClr>
                <a:schemeClr val="tx2"/>
              </a:buClr>
              <a:buFont typeface="Symbol" pitchFamily="18" charset="2"/>
              <a:buChar char="·"/>
              <a:defRPr/>
            </a:lvl3pPr>
            <a:lvl5pPr>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extLst>
      <p:ext uri="{BB962C8B-B14F-4D97-AF65-F5344CB8AC3E}">
        <p14:creationId xmlns:p14="http://schemas.microsoft.com/office/powerpoint/2010/main" val="3202628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vo - Half Slid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noProof="0" smtClean="0"/>
              <a:t>Powertrain Engineering</a:t>
            </a:r>
            <a:endParaRPr lang="en-US" noProof="0" dirty="0"/>
          </a:p>
        </p:txBody>
      </p:sp>
      <p:sp>
        <p:nvSpPr>
          <p:cNvPr id="4" name="Slide Number Placeholder 3"/>
          <p:cNvSpPr>
            <a:spLocks noGrp="1"/>
          </p:cNvSpPr>
          <p:nvPr>
            <p:ph type="sldNum" sz="quarter" idx="11"/>
          </p:nvPr>
        </p:nvSpPr>
        <p:spPr/>
        <p:txBody>
          <a:bodyPr/>
          <a:lstStyle/>
          <a:p>
            <a:fld id="{7A990D02-3A8A-4F7A-9A3A-80EC38C13FD5}" type="slidenum">
              <a:rPr lang="en-US" noProof="0" smtClean="0"/>
              <a:pPr/>
              <a:t>‹#›</a:t>
            </a:fld>
            <a:endParaRPr lang="en-US" noProof="0" dirty="0"/>
          </a:p>
        </p:txBody>
      </p:sp>
      <p:sp>
        <p:nvSpPr>
          <p:cNvPr id="5" name="Date Placeholder 4"/>
          <p:cNvSpPr>
            <a:spLocks noGrp="1"/>
          </p:cNvSpPr>
          <p:nvPr>
            <p:ph type="dt" sz="half" idx="12"/>
          </p:nvPr>
        </p:nvSpPr>
        <p:spPr/>
        <p:txBody>
          <a:bodyPr/>
          <a:lstStyle/>
          <a:p>
            <a:r>
              <a:rPr lang="sv-SE" noProof="0" smtClean="0"/>
              <a:t>February 2012</a:t>
            </a:r>
            <a:endParaRPr lang="en-US" noProof="0" dirty="0"/>
          </a:p>
        </p:txBody>
      </p:sp>
      <p:sp>
        <p:nvSpPr>
          <p:cNvPr id="6" name="Title 1"/>
          <p:cNvSpPr>
            <a:spLocks noGrp="1"/>
          </p:cNvSpPr>
          <p:nvPr>
            <p:ph type="title"/>
          </p:nvPr>
        </p:nvSpPr>
        <p:spPr>
          <a:xfrm>
            <a:off x="319088" y="349884"/>
            <a:ext cx="3961967" cy="1143000"/>
          </a:xfrm>
        </p:spPr>
        <p:txBody>
          <a:bodyPr/>
          <a:lstStyle/>
          <a:p>
            <a:r>
              <a:rPr lang="en-US" noProof="0" dirty="0" smtClean="0"/>
              <a:t>Click to edit Master title style</a:t>
            </a:r>
            <a:endParaRPr lang="en-US" noProof="0" dirty="0"/>
          </a:p>
        </p:txBody>
      </p:sp>
      <p:sp>
        <p:nvSpPr>
          <p:cNvPr id="7" name="Rectangle 6"/>
          <p:cNvSpPr>
            <a:spLocks noGrp="1"/>
          </p:cNvSpPr>
          <p:nvPr>
            <p:ph type="pic" sz="quarter" idx="13"/>
          </p:nvPr>
        </p:nvSpPr>
        <p:spPr>
          <a:xfrm>
            <a:off x="4572000" y="-1"/>
            <a:ext cx="4572000" cy="6130925"/>
          </a:xfr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ctr" anchorCtr="0"/>
          <a:lstStyle>
            <a:lvl1pPr marL="0" indent="0" algn="ctr">
              <a:buFontTx/>
              <a:buNone/>
              <a:defRPr>
                <a:solidFill>
                  <a:schemeClr val="tx1"/>
                </a:solidFill>
              </a:defRPr>
            </a:lvl1pPr>
            <a:extLst/>
          </a:lstStyle>
          <a:p>
            <a:pPr lvl="0"/>
            <a:r>
              <a:rPr lang="en-US" noProof="0" dirty="0" smtClean="0"/>
              <a:t>Click icon to add picture</a:t>
            </a:r>
            <a:endParaRPr lang="en-US" noProof="0" dirty="0"/>
          </a:p>
        </p:txBody>
      </p:sp>
      <p:sp>
        <p:nvSpPr>
          <p:cNvPr id="8" name="Content Placeholder 2"/>
          <p:cNvSpPr>
            <a:spLocks noGrp="1"/>
          </p:cNvSpPr>
          <p:nvPr>
            <p:ph idx="1"/>
          </p:nvPr>
        </p:nvSpPr>
        <p:spPr>
          <a:xfrm>
            <a:off x="322263"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Tree>
    <p:extLst>
      <p:ext uri="{BB962C8B-B14F-4D97-AF65-F5344CB8AC3E}">
        <p14:creationId xmlns:p14="http://schemas.microsoft.com/office/powerpoint/2010/main" val="371797466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lvo - Three Picture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noProof="0" smtClean="0"/>
              <a:t>Powertrain Engineering</a:t>
            </a:r>
            <a:endParaRPr lang="en-US" noProof="0" dirty="0"/>
          </a:p>
        </p:txBody>
      </p:sp>
      <p:sp>
        <p:nvSpPr>
          <p:cNvPr id="4" name="Slide Number Placeholder 3"/>
          <p:cNvSpPr>
            <a:spLocks noGrp="1"/>
          </p:cNvSpPr>
          <p:nvPr>
            <p:ph type="sldNum" sz="quarter" idx="11"/>
          </p:nvPr>
        </p:nvSpPr>
        <p:spPr/>
        <p:txBody>
          <a:bodyPr/>
          <a:lstStyle/>
          <a:p>
            <a:fld id="{7A990D02-3A8A-4F7A-9A3A-80EC38C13FD5}" type="slidenum">
              <a:rPr lang="en-US" noProof="0" smtClean="0"/>
              <a:pPr/>
              <a:t>‹#›</a:t>
            </a:fld>
            <a:endParaRPr lang="en-US" noProof="0" dirty="0"/>
          </a:p>
        </p:txBody>
      </p:sp>
      <p:sp>
        <p:nvSpPr>
          <p:cNvPr id="5" name="Date Placeholder 4"/>
          <p:cNvSpPr>
            <a:spLocks noGrp="1"/>
          </p:cNvSpPr>
          <p:nvPr>
            <p:ph type="dt" sz="half" idx="12"/>
          </p:nvPr>
        </p:nvSpPr>
        <p:spPr/>
        <p:txBody>
          <a:bodyPr/>
          <a:lstStyle/>
          <a:p>
            <a:r>
              <a:rPr lang="sv-SE" noProof="0" smtClean="0"/>
              <a:t>February 2012</a:t>
            </a:r>
            <a:endParaRPr lang="en-US" noProof="0" dirty="0"/>
          </a:p>
        </p:txBody>
      </p:sp>
      <p:sp>
        <p:nvSpPr>
          <p:cNvPr id="7" name="Rectangle 6"/>
          <p:cNvSpPr>
            <a:spLocks noGrp="1"/>
          </p:cNvSpPr>
          <p:nvPr>
            <p:ph type="pic" sz="quarter" idx="13" hasCustomPrompt="1"/>
          </p:nvPr>
        </p:nvSpPr>
        <p:spPr>
          <a:xfrm>
            <a:off x="4572000" y="4100950"/>
            <a:ext cx="4572000" cy="2026800"/>
          </a:xfr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ctr" anchorCtr="1"/>
          <a:lstStyle>
            <a:lvl1pPr marL="0" indent="0" algn="ctr">
              <a:buFontTx/>
              <a:buNone/>
              <a:defRPr>
                <a:solidFill>
                  <a:schemeClr val="tx1"/>
                </a:solidFill>
              </a:defRPr>
            </a:lvl1pPr>
            <a:extLst/>
          </a:lstStyle>
          <a:p>
            <a:pPr lvl="0"/>
            <a:r>
              <a:rPr lang="en-US" noProof="0" dirty="0" smtClean="0"/>
              <a:t>Click icon to add third picture</a:t>
            </a:r>
            <a:endParaRPr lang="en-US" noProof="0" dirty="0"/>
          </a:p>
        </p:txBody>
      </p:sp>
      <p:sp>
        <p:nvSpPr>
          <p:cNvPr id="9" name="Rectangle 6"/>
          <p:cNvSpPr>
            <a:spLocks noGrp="1"/>
          </p:cNvSpPr>
          <p:nvPr>
            <p:ph type="pic" sz="quarter" idx="15" hasCustomPrompt="1"/>
          </p:nvPr>
        </p:nvSpPr>
        <p:spPr>
          <a:xfrm>
            <a:off x="4572000" y="0"/>
            <a:ext cx="4572000" cy="2026800"/>
          </a:xfr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ctr" anchorCtr="1"/>
          <a:lstStyle>
            <a:lvl1pPr marL="0" indent="0" algn="ctr">
              <a:buFontTx/>
              <a:buNone/>
              <a:defRPr>
                <a:solidFill>
                  <a:schemeClr val="tx1"/>
                </a:solidFill>
              </a:defRPr>
            </a:lvl1pPr>
            <a:extLst/>
          </a:lstStyle>
          <a:p>
            <a:pPr lvl="0"/>
            <a:r>
              <a:rPr lang="en-US" noProof="0" dirty="0" smtClean="0"/>
              <a:t>Click icon to add first picture</a:t>
            </a:r>
            <a:endParaRPr lang="en-US" noProof="0" dirty="0"/>
          </a:p>
        </p:txBody>
      </p:sp>
      <p:sp>
        <p:nvSpPr>
          <p:cNvPr id="10" name="Rectangle 6"/>
          <p:cNvSpPr>
            <a:spLocks noGrp="1"/>
          </p:cNvSpPr>
          <p:nvPr>
            <p:ph type="pic" sz="quarter" idx="16" hasCustomPrompt="1"/>
          </p:nvPr>
        </p:nvSpPr>
        <p:spPr>
          <a:xfrm>
            <a:off x="4572000" y="2052275"/>
            <a:ext cx="4572000" cy="2023200"/>
          </a:xfrm>
          <a:no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ctr" anchorCtr="1"/>
          <a:lstStyle>
            <a:lvl1pPr marL="0" indent="0" algn="ctr">
              <a:buFontTx/>
              <a:buNone/>
              <a:defRPr>
                <a:solidFill>
                  <a:schemeClr val="tx1"/>
                </a:solidFill>
              </a:defRPr>
            </a:lvl1pPr>
            <a:extLst/>
          </a:lstStyle>
          <a:p>
            <a:pPr lvl="0"/>
            <a:r>
              <a:rPr lang="en-US" noProof="0" dirty="0" smtClean="0"/>
              <a:t>Click icon to add second picture</a:t>
            </a:r>
            <a:endParaRPr lang="en-US" noProof="0" dirty="0"/>
          </a:p>
        </p:txBody>
      </p:sp>
      <p:sp>
        <p:nvSpPr>
          <p:cNvPr id="11" name="Content Placeholder 2"/>
          <p:cNvSpPr>
            <a:spLocks noGrp="1"/>
          </p:cNvSpPr>
          <p:nvPr>
            <p:ph idx="1"/>
          </p:nvPr>
        </p:nvSpPr>
        <p:spPr>
          <a:xfrm>
            <a:off x="322263" y="1876425"/>
            <a:ext cx="3958792" cy="3898900"/>
          </a:xfrm>
        </p:spPr>
        <p:txBody>
          <a:bodyPr/>
          <a:lstStyle>
            <a:lvl1pPr marL="212725" indent="-212725">
              <a:buClr>
                <a:schemeClr val="tx2"/>
              </a:buClr>
              <a:buFont typeface="Symbol" pitchFamily="18" charset="2"/>
              <a:buChar char="·"/>
              <a:defRPr/>
            </a:lvl1pPr>
            <a:lvl3pPr marL="715963" indent="-212725">
              <a:buClr>
                <a:schemeClr val="tx2"/>
              </a:buClr>
              <a:buFont typeface="Symbol" pitchFamily="18" charset="2"/>
              <a:buChar char="·"/>
              <a:defRPr/>
            </a:lvl3pPr>
            <a:lvl5pPr>
              <a:buClr>
                <a:schemeClr val="tx2"/>
              </a:buClr>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2" name="Title 1"/>
          <p:cNvSpPr>
            <a:spLocks noGrp="1"/>
          </p:cNvSpPr>
          <p:nvPr>
            <p:ph type="title"/>
          </p:nvPr>
        </p:nvSpPr>
        <p:spPr>
          <a:xfrm>
            <a:off x="319088" y="349884"/>
            <a:ext cx="3961967" cy="1143000"/>
          </a:xfrm>
        </p:spPr>
        <p:txBody>
          <a:body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24850517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eg"/><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2.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2.wmf"/><Relationship Id="rId5" Type="http://schemas.openxmlformats.org/officeDocument/2006/relationships/slideLayout" Target="../slideLayouts/slideLayout15.xml"/><Relationship Id="rId10" Type="http://schemas.openxmlformats.org/officeDocument/2006/relationships/image" Target="../media/image1.jpeg"/><Relationship Id="rId4" Type="http://schemas.openxmlformats.org/officeDocument/2006/relationships/slideLayout" Target="../slideLayouts/slideLayout14.xml"/><Relationship Id="rId9"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image" Target="../media/image2.wmf"/><Relationship Id="rId5" Type="http://schemas.openxmlformats.org/officeDocument/2006/relationships/slideLayout" Target="../slideLayouts/slideLayout22.xml"/><Relationship Id="rId10" Type="http://schemas.openxmlformats.org/officeDocument/2006/relationships/image" Target="../media/image1.jpeg"/><Relationship Id="rId4" Type="http://schemas.openxmlformats.org/officeDocument/2006/relationships/slideLayout" Target="../slideLayouts/slideLayout21.xml"/><Relationship Id="rId9" Type="http://schemas.openxmlformats.org/officeDocument/2006/relationships/image" Target="../media/image4.jpeg"/></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6.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2.w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2.wmf"/><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image" Target="../media/image1.jpe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theme" Target="../theme/theme7.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image" Target="../media/image2.wmf"/><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image" Target="../media/image1.jpeg"/><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theme" Target="../theme/theme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7932" y="354150"/>
            <a:ext cx="8229600" cy="1143000"/>
          </a:xfrm>
          <a:prstGeom prst="rect">
            <a:avLst/>
          </a:prstGeom>
        </p:spPr>
        <p:txBody>
          <a:bodyPr vert="horz" lIns="91440" tIns="45720" rIns="91440" bIns="4572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324680" y="1692965"/>
            <a:ext cx="8229600" cy="4133056"/>
          </a:xfrm>
          <a:prstGeom prst="rect">
            <a:avLst/>
          </a:prstGeom>
        </p:spPr>
        <p:txBody>
          <a:bodyPr vert="horz" lIns="91440" tIns="45720" rIns="91440" bIns="45720" rtlCol="0">
            <a:normAutofit/>
          </a:bodyPr>
          <a:lstStyle/>
          <a:p>
            <a:pPr marL="234950" lvl="0" indent="-234950" algn="l" rtl="0" fontAlgn="base">
              <a:spcBef>
                <a:spcPct val="40000"/>
              </a:spcBef>
              <a:spcAft>
                <a:spcPct val="0"/>
              </a:spcAft>
              <a:buClr>
                <a:schemeClr val="tx2"/>
              </a:buClr>
              <a:buFont typeface="Symbol" pitchFamily="18" charset="2"/>
              <a:buChar char="·"/>
            </a:pPr>
            <a:r>
              <a:rPr lang="en-US" noProof="0" smtClean="0"/>
              <a:t>Click to edit Master text styles</a:t>
            </a:r>
          </a:p>
          <a:p>
            <a:pPr marL="234950" lvl="1" indent="-234950" algn="l" rtl="0" fontAlgn="base">
              <a:spcBef>
                <a:spcPct val="40000"/>
              </a:spcBef>
              <a:spcAft>
                <a:spcPct val="0"/>
              </a:spcAft>
              <a:buClr>
                <a:schemeClr val="tx2"/>
              </a:buClr>
              <a:buFont typeface="Symbol" pitchFamily="18" charset="2"/>
              <a:buChar char="·"/>
            </a:pPr>
            <a:r>
              <a:rPr lang="en-US" noProof="0" smtClean="0"/>
              <a:t>Second level</a:t>
            </a:r>
          </a:p>
          <a:p>
            <a:pPr marL="234950" lvl="2" indent="-234950" algn="l" rtl="0" fontAlgn="base">
              <a:spcBef>
                <a:spcPct val="40000"/>
              </a:spcBef>
              <a:spcAft>
                <a:spcPct val="0"/>
              </a:spcAft>
              <a:buClr>
                <a:schemeClr val="tx2"/>
              </a:buClr>
              <a:buFont typeface="Symbol" pitchFamily="18" charset="2"/>
              <a:buChar char="·"/>
            </a:pPr>
            <a:r>
              <a:rPr lang="en-US" noProof="0" smtClean="0"/>
              <a:t>Third level</a:t>
            </a:r>
          </a:p>
          <a:p>
            <a:pPr marL="234950" lvl="3" indent="-234950" algn="l" rtl="0" fontAlgn="base">
              <a:spcBef>
                <a:spcPct val="40000"/>
              </a:spcBef>
              <a:spcAft>
                <a:spcPct val="0"/>
              </a:spcAft>
              <a:buClr>
                <a:schemeClr val="tx2"/>
              </a:buClr>
              <a:buFont typeface="Symbol" pitchFamily="18" charset="2"/>
              <a:buChar char="·"/>
            </a:pPr>
            <a:r>
              <a:rPr lang="en-US" noProof="0" smtClean="0"/>
              <a:t>Fourth level</a:t>
            </a:r>
          </a:p>
          <a:p>
            <a:pPr marL="234950" lvl="4" indent="-234950" algn="l" rtl="0" fontAlgn="base">
              <a:spcBef>
                <a:spcPct val="40000"/>
              </a:spcBef>
              <a:spcAft>
                <a:spcPct val="0"/>
              </a:spcAft>
              <a:buClr>
                <a:schemeClr val="tx2"/>
              </a:buClr>
              <a:buFont typeface="Symbol" pitchFamily="18" charset="2"/>
              <a:buChar char="·"/>
            </a:pPr>
            <a:r>
              <a:rPr lang="en-US" noProof="0" smtClean="0"/>
              <a:t>Fifth level</a:t>
            </a:r>
            <a:endParaRPr lang="en-US" noProof="0" dirty="0"/>
          </a:p>
        </p:txBody>
      </p:sp>
      <p:grpSp>
        <p:nvGrpSpPr>
          <p:cNvPr id="7" name="Group 20"/>
          <p:cNvGrpSpPr>
            <a:grpSpLocks/>
          </p:cNvGrpSpPr>
          <p:nvPr/>
        </p:nvGrpSpPr>
        <p:grpSpPr bwMode="auto">
          <a:xfrm>
            <a:off x="0" y="6186488"/>
            <a:ext cx="9144000" cy="671512"/>
            <a:chOff x="0" y="3897"/>
            <a:chExt cx="5760" cy="423"/>
          </a:xfrm>
        </p:grpSpPr>
        <p:pic>
          <p:nvPicPr>
            <p:cNvPr id="8" name="Picture 18" descr="grått band nertill"/>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924"/>
              <a:ext cx="5022" cy="396"/>
            </a:xfrm>
            <a:prstGeom prst="rect">
              <a:avLst/>
            </a:prstGeom>
            <a:noFill/>
            <a:extLst>
              <a:ext uri="{909E8E84-426E-40DD-AFC4-6F175D3DCCD1}">
                <a14:hiddenFill xmlns:a14="http://schemas.microsoft.com/office/drawing/2010/main">
                  <a:solidFill>
                    <a:srgbClr val="FFFFFF"/>
                  </a:solidFill>
                </a14:hiddenFill>
              </a:ext>
            </a:extLst>
          </p:spPr>
        </p:pic>
        <p:sp>
          <p:nvSpPr>
            <p:cNvPr id="9" name="Line 11"/>
            <p:cNvSpPr>
              <a:spLocks noChangeShapeType="1"/>
            </p:cNvSpPr>
            <p:nvPr userDrawn="1"/>
          </p:nvSpPr>
          <p:spPr bwMode="auto">
            <a:xfrm>
              <a:off x="0" y="3897"/>
              <a:ext cx="5760" cy="0"/>
            </a:xfrm>
            <a:prstGeom prst="line">
              <a:avLst/>
            </a:prstGeom>
            <a:noFill/>
            <a:ln w="25400">
              <a:solidFill>
                <a:srgbClr val="000F6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noProof="0"/>
            </a:p>
          </p:txBody>
        </p:sp>
        <p:pic>
          <p:nvPicPr>
            <p:cNvPr id="10" name="Picture 1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025" y="4076"/>
              <a:ext cx="587" cy="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Rectangle 7"/>
          <p:cNvSpPr>
            <a:spLocks noGrp="1" noChangeArrowheads="1"/>
          </p:cNvSpPr>
          <p:nvPr>
            <p:ph type="ftr" sz="quarter" idx="3"/>
          </p:nvPr>
        </p:nvSpPr>
        <p:spPr bwMode="auto">
          <a:xfrm>
            <a:off x="339725" y="6426200"/>
            <a:ext cx="68738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000"/>
            </a:lvl1pPr>
          </a:lstStyle>
          <a:p>
            <a:r>
              <a:rPr lang="en-US" noProof="0" smtClean="0"/>
              <a:t>Powertrain Engineering</a:t>
            </a:r>
            <a:endParaRPr lang="en-US" noProof="0" dirty="0"/>
          </a:p>
        </p:txBody>
      </p:sp>
      <p:sp>
        <p:nvSpPr>
          <p:cNvPr id="12" name="Rectangle 8"/>
          <p:cNvSpPr>
            <a:spLocks noGrp="1" noChangeArrowheads="1"/>
          </p:cNvSpPr>
          <p:nvPr>
            <p:ph type="sldNum" sz="quarter" idx="4"/>
          </p:nvPr>
        </p:nvSpPr>
        <p:spPr bwMode="auto">
          <a:xfrm>
            <a:off x="339725" y="6619875"/>
            <a:ext cx="503238" cy="20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fld id="{240FB22A-A709-4A20-9453-BB141F39FCBB}" type="slidenum">
              <a:rPr lang="en-US" noProof="0" smtClean="0"/>
              <a:pPr/>
              <a:t>‹#›</a:t>
            </a:fld>
            <a:endParaRPr lang="en-US" noProof="0" dirty="0"/>
          </a:p>
        </p:txBody>
      </p:sp>
      <p:sp>
        <p:nvSpPr>
          <p:cNvPr id="13" name="Rectangle 9"/>
          <p:cNvSpPr>
            <a:spLocks noChangeArrowheads="1"/>
          </p:cNvSpPr>
          <p:nvPr/>
        </p:nvSpPr>
        <p:spPr bwMode="auto">
          <a:xfrm>
            <a:off x="339724" y="6256338"/>
            <a:ext cx="2565707" cy="22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0"/>
              </a:spcBef>
            </a:pPr>
            <a:r>
              <a:rPr lang="en-US" sz="1100" b="1" noProof="0" smtClean="0"/>
              <a:t>Volvo Group Trucks Technology</a:t>
            </a:r>
            <a:endParaRPr lang="en-US" sz="1000" noProof="0"/>
          </a:p>
        </p:txBody>
      </p:sp>
      <p:sp>
        <p:nvSpPr>
          <p:cNvPr id="14" name="Rectangle 10"/>
          <p:cNvSpPr>
            <a:spLocks noGrp="1" noChangeArrowheads="1"/>
          </p:cNvSpPr>
          <p:nvPr>
            <p:ph type="dt" sz="half" idx="2"/>
          </p:nvPr>
        </p:nvSpPr>
        <p:spPr bwMode="auto">
          <a:xfrm>
            <a:off x="623888" y="6618288"/>
            <a:ext cx="2405062"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r>
              <a:rPr lang="sv-SE" noProof="0" smtClean="0"/>
              <a:t>February 2012</a:t>
            </a:r>
            <a:endParaRPr lang="en-US" noProof="0" dirty="0"/>
          </a:p>
        </p:txBody>
      </p:sp>
    </p:spTree>
    <p:extLst>
      <p:ext uri="{BB962C8B-B14F-4D97-AF65-F5344CB8AC3E}">
        <p14:creationId xmlns:p14="http://schemas.microsoft.com/office/powerpoint/2010/main" val="1048865338"/>
      </p:ext>
    </p:extLst>
  </p:cSld>
  <p:clrMap bg1="lt1" tx1="dk1" bg2="lt2" tx2="dk2" accent1="accent1" accent2="accent2" accent3="accent3" accent4="accent4" accent5="accent5" accent6="accent6" hlink="hlink" folHlink="folHlink"/>
  <p:timing>
    <p:tnLst>
      <p:par>
        <p:cTn id="1" dur="indefinite" restart="never" nodeType="tmRoot"/>
      </p:par>
    </p:tnLst>
  </p:timing>
  <p:hf hdr="0"/>
  <p:txStyles>
    <p:titleStyle>
      <a:lvl1pPr algn="l" defTabSz="914400" rtl="0" eaLnBrk="1" latinLnBrk="0" hangingPunct="1">
        <a:spcBef>
          <a:spcPct val="0"/>
        </a:spcBef>
        <a:buNone/>
        <a:defRPr lang="en-US" sz="3200" b="1" kern="1200" smtClean="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ts val="1800"/>
        </a:spcBef>
        <a:buFont typeface="Symbol" pitchFamily="18" charset="2"/>
        <a:buChar char=""/>
        <a:defRPr lang="en-US" sz="2000" kern="1200" smtClean="0">
          <a:solidFill>
            <a:schemeClr val="tx1"/>
          </a:solidFill>
          <a:latin typeface="Arial" pitchFamily="34" charset="0"/>
          <a:ea typeface="+mn-ea"/>
          <a:cs typeface="Arial" pitchFamily="34" charset="0"/>
        </a:defRPr>
      </a:lvl1pPr>
      <a:lvl2pPr marL="503238" indent="-250825"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860425" indent="-317500" algn="l" defTabSz="914400" rtl="0" eaLnBrk="1" latinLnBrk="0" hangingPunct="1">
        <a:spcBef>
          <a:spcPts val="1800"/>
        </a:spcBef>
        <a:buSzPct val="90000"/>
        <a:buFont typeface="Arial" pitchFamily="34" charset="0"/>
        <a:buChar char="•"/>
        <a:defRPr lang="en-US" sz="2000" kern="1200" smtClean="0">
          <a:solidFill>
            <a:schemeClr val="tx1"/>
          </a:solidFill>
          <a:latin typeface="Arial" pitchFamily="34" charset="0"/>
          <a:ea typeface="+mn-ea"/>
          <a:cs typeface="Arial" pitchFamily="34" charset="0"/>
        </a:defRPr>
      </a:lvl3pPr>
      <a:lvl4pPr marL="993775" indent="-252413"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4pPr>
      <a:lvl5pPr marL="1219200" indent="-212725"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7932" y="354150"/>
            <a:ext cx="8229600" cy="1143000"/>
          </a:xfrm>
          <a:prstGeom prst="rect">
            <a:avLst/>
          </a:prstGeom>
        </p:spPr>
        <p:txBody>
          <a:bodyPr vert="horz" lIns="91440" tIns="45720" rIns="91440" bIns="4572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324680" y="1692965"/>
            <a:ext cx="8229600" cy="4133056"/>
          </a:xfrm>
          <a:prstGeom prst="rect">
            <a:avLst/>
          </a:prstGeom>
        </p:spPr>
        <p:txBody>
          <a:bodyPr vert="horz" lIns="91440" tIns="45720" rIns="91440" bIns="45720" rtlCol="0">
            <a:normAutofit/>
          </a:bodyPr>
          <a:lstStyle/>
          <a:p>
            <a:pPr marL="234950" lvl="0" indent="-234950" algn="l" rtl="0" fontAlgn="base">
              <a:spcBef>
                <a:spcPct val="40000"/>
              </a:spcBef>
              <a:spcAft>
                <a:spcPct val="0"/>
              </a:spcAft>
              <a:buClr>
                <a:schemeClr val="tx2"/>
              </a:buClr>
              <a:buFont typeface="Symbol" pitchFamily="18" charset="2"/>
              <a:buChar char="·"/>
            </a:pPr>
            <a:r>
              <a:rPr lang="en-US" noProof="0" dirty="0" smtClean="0"/>
              <a:t>Click to edit Master text styles</a:t>
            </a:r>
          </a:p>
          <a:p>
            <a:pPr lvl="1"/>
            <a:r>
              <a:rPr lang="en-US" noProof="0" dirty="0" smtClean="0"/>
              <a:t>Second level</a:t>
            </a:r>
          </a:p>
          <a:p>
            <a:pPr marL="860425" lvl="2" indent="-207963" algn="l" rtl="0" fontAlgn="base">
              <a:spcBef>
                <a:spcPct val="40000"/>
              </a:spcBef>
              <a:spcAft>
                <a:spcPct val="0"/>
              </a:spcAft>
              <a:buClr>
                <a:schemeClr val="tx2"/>
              </a:buClr>
              <a:buFont typeface="Symbol" pitchFamily="18" charset="2"/>
              <a:buChar char="·"/>
            </a:pPr>
            <a:r>
              <a:rPr lang="en-US" noProof="0" dirty="0" smtClean="0"/>
              <a:t>Third level</a:t>
            </a:r>
          </a:p>
          <a:p>
            <a:pPr lvl="3"/>
            <a:r>
              <a:rPr lang="en-US" noProof="0" dirty="0" smtClean="0"/>
              <a:t>Fourth level</a:t>
            </a:r>
          </a:p>
          <a:p>
            <a:pPr lvl="4"/>
            <a:r>
              <a:rPr lang="en-US" noProof="0" dirty="0" smtClean="0"/>
              <a:t>Fifth level</a:t>
            </a:r>
            <a:endParaRPr lang="en-US" noProof="0" dirty="0"/>
          </a:p>
        </p:txBody>
      </p:sp>
      <p:grpSp>
        <p:nvGrpSpPr>
          <p:cNvPr id="7" name="Group 20"/>
          <p:cNvGrpSpPr>
            <a:grpSpLocks/>
          </p:cNvGrpSpPr>
          <p:nvPr/>
        </p:nvGrpSpPr>
        <p:grpSpPr bwMode="auto">
          <a:xfrm>
            <a:off x="0" y="6186488"/>
            <a:ext cx="9144000" cy="671512"/>
            <a:chOff x="0" y="3897"/>
            <a:chExt cx="5760" cy="423"/>
          </a:xfrm>
        </p:grpSpPr>
        <p:pic>
          <p:nvPicPr>
            <p:cNvPr id="8" name="Picture 18" descr="grått band nertill"/>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0" y="3924"/>
              <a:ext cx="5022" cy="396"/>
            </a:xfrm>
            <a:prstGeom prst="rect">
              <a:avLst/>
            </a:prstGeom>
            <a:noFill/>
            <a:extLst>
              <a:ext uri="{909E8E84-426E-40DD-AFC4-6F175D3DCCD1}">
                <a14:hiddenFill xmlns:a14="http://schemas.microsoft.com/office/drawing/2010/main">
                  <a:solidFill>
                    <a:srgbClr val="FFFFFF"/>
                  </a:solidFill>
                </a14:hiddenFill>
              </a:ext>
            </a:extLst>
          </p:spPr>
        </p:pic>
        <p:sp>
          <p:nvSpPr>
            <p:cNvPr id="9" name="Line 11"/>
            <p:cNvSpPr>
              <a:spLocks noChangeShapeType="1"/>
            </p:cNvSpPr>
            <p:nvPr userDrawn="1"/>
          </p:nvSpPr>
          <p:spPr bwMode="auto">
            <a:xfrm>
              <a:off x="0" y="3897"/>
              <a:ext cx="5760" cy="0"/>
            </a:xfrm>
            <a:prstGeom prst="line">
              <a:avLst/>
            </a:prstGeom>
            <a:noFill/>
            <a:ln w="25400">
              <a:solidFill>
                <a:srgbClr val="000F6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noProof="0"/>
            </a:p>
          </p:txBody>
        </p:sp>
        <p:pic>
          <p:nvPicPr>
            <p:cNvPr id="10" name="Picture 12"/>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5025" y="4076"/>
              <a:ext cx="587" cy="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Rectangle 7"/>
          <p:cNvSpPr>
            <a:spLocks noGrp="1" noChangeArrowheads="1"/>
          </p:cNvSpPr>
          <p:nvPr>
            <p:ph type="ftr" sz="quarter" idx="3"/>
          </p:nvPr>
        </p:nvSpPr>
        <p:spPr bwMode="auto">
          <a:xfrm>
            <a:off x="339725" y="6426200"/>
            <a:ext cx="68738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000"/>
            </a:lvl1pPr>
          </a:lstStyle>
          <a:p>
            <a:r>
              <a:rPr lang="en-US" noProof="0" smtClean="0"/>
              <a:t>Powertrain Engineering</a:t>
            </a:r>
            <a:endParaRPr lang="en-US" noProof="0" dirty="0"/>
          </a:p>
        </p:txBody>
      </p:sp>
      <p:sp>
        <p:nvSpPr>
          <p:cNvPr id="12" name="Rectangle 8"/>
          <p:cNvSpPr>
            <a:spLocks noGrp="1" noChangeArrowheads="1"/>
          </p:cNvSpPr>
          <p:nvPr>
            <p:ph type="sldNum" sz="quarter" idx="4"/>
          </p:nvPr>
        </p:nvSpPr>
        <p:spPr bwMode="auto">
          <a:xfrm>
            <a:off x="339725" y="6619875"/>
            <a:ext cx="503238" cy="20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fld id="{240FB22A-A709-4A20-9453-BB141F39FCBB}" type="slidenum">
              <a:rPr lang="en-US" noProof="0" smtClean="0"/>
              <a:pPr/>
              <a:t>‹#›</a:t>
            </a:fld>
            <a:endParaRPr lang="en-US" noProof="0" dirty="0"/>
          </a:p>
        </p:txBody>
      </p:sp>
      <p:sp>
        <p:nvSpPr>
          <p:cNvPr id="13" name="Rectangle 9"/>
          <p:cNvSpPr>
            <a:spLocks noChangeArrowheads="1"/>
          </p:cNvSpPr>
          <p:nvPr/>
        </p:nvSpPr>
        <p:spPr bwMode="auto">
          <a:xfrm>
            <a:off x="339725" y="6256338"/>
            <a:ext cx="2654198" cy="22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0"/>
              </a:spcBef>
            </a:pPr>
            <a:r>
              <a:rPr lang="en-US" sz="1100" b="1" noProof="0" smtClean="0"/>
              <a:t>Volvo Group Trucks Technology</a:t>
            </a:r>
            <a:endParaRPr lang="en-US" sz="1000" noProof="0"/>
          </a:p>
        </p:txBody>
      </p:sp>
      <p:sp>
        <p:nvSpPr>
          <p:cNvPr id="14" name="Rectangle 10"/>
          <p:cNvSpPr>
            <a:spLocks noGrp="1" noChangeArrowheads="1"/>
          </p:cNvSpPr>
          <p:nvPr>
            <p:ph type="dt" sz="half" idx="2"/>
          </p:nvPr>
        </p:nvSpPr>
        <p:spPr bwMode="auto">
          <a:xfrm>
            <a:off x="623888" y="6618288"/>
            <a:ext cx="2405062"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r>
              <a:rPr lang="sv-SE" noProof="0" smtClean="0"/>
              <a:t>February 2012</a:t>
            </a:r>
            <a:endParaRPr lang="en-US" noProof="0" dirty="0"/>
          </a:p>
        </p:txBody>
      </p:sp>
    </p:spTree>
    <p:extLst>
      <p:ext uri="{BB962C8B-B14F-4D97-AF65-F5344CB8AC3E}">
        <p14:creationId xmlns:p14="http://schemas.microsoft.com/office/powerpoint/2010/main" val="3432424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hf hdr="0"/>
  <p:txStyles>
    <p:titleStyle>
      <a:lvl1pPr algn="l" defTabSz="914400" rtl="0" eaLnBrk="1" latinLnBrk="0" hangingPunct="1">
        <a:spcBef>
          <a:spcPct val="0"/>
        </a:spcBef>
        <a:buNone/>
        <a:defRPr lang="en-US" sz="3200" b="1" kern="1200" smtClean="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ts val="1800"/>
        </a:spcBef>
        <a:buFont typeface="Symbol" pitchFamily="18" charset="2"/>
        <a:buChar char=""/>
        <a:defRPr lang="en-US" sz="2000" kern="1200" smtClean="0">
          <a:solidFill>
            <a:schemeClr val="tx1"/>
          </a:solidFill>
          <a:latin typeface="Arial" pitchFamily="34" charset="0"/>
          <a:ea typeface="+mn-ea"/>
          <a:cs typeface="Arial" pitchFamily="34" charset="0"/>
        </a:defRPr>
      </a:lvl1pPr>
      <a:lvl2pPr marL="503238" indent="-250825"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860425" indent="-317500" algn="l" defTabSz="914400" rtl="0" eaLnBrk="1" latinLnBrk="0" hangingPunct="1">
        <a:spcBef>
          <a:spcPts val="1800"/>
        </a:spcBef>
        <a:buSzPct val="90000"/>
        <a:buFont typeface="Arial" pitchFamily="34" charset="0"/>
        <a:buChar char="•"/>
        <a:defRPr lang="en-US" sz="2000" kern="1200" smtClean="0">
          <a:solidFill>
            <a:schemeClr val="tx1"/>
          </a:solidFill>
          <a:latin typeface="Arial" pitchFamily="34" charset="0"/>
          <a:ea typeface="+mn-ea"/>
          <a:cs typeface="Arial" pitchFamily="34" charset="0"/>
        </a:defRPr>
      </a:lvl3pPr>
      <a:lvl4pPr marL="993775" indent="-252413"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4pPr>
      <a:lvl5pPr marL="1219200" indent="-212725"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050" name="Picture 2" descr="01_VolvoAB_pp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91025" y="0"/>
            <a:ext cx="4752975" cy="5191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337932" y="354150"/>
            <a:ext cx="8229600" cy="1143000"/>
          </a:xfrm>
          <a:prstGeom prst="rect">
            <a:avLst/>
          </a:prstGeom>
        </p:spPr>
        <p:txBody>
          <a:bodyPr vert="horz" lIns="91440" tIns="45720" rIns="91440" bIns="4572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324680" y="1692965"/>
            <a:ext cx="8229600" cy="4133056"/>
          </a:xfrm>
          <a:prstGeom prst="rect">
            <a:avLst/>
          </a:prstGeom>
        </p:spPr>
        <p:txBody>
          <a:bodyPr vert="horz" lIns="91440" tIns="45720" rIns="91440" bIns="45720" rtlCol="0">
            <a:normAutofit/>
          </a:bodyPr>
          <a:lstStyle/>
          <a:p>
            <a:pPr marL="234950" lvl="0" indent="-234950" algn="l" rtl="0" fontAlgn="base">
              <a:spcBef>
                <a:spcPct val="40000"/>
              </a:spcBef>
              <a:spcAft>
                <a:spcPct val="0"/>
              </a:spcAft>
              <a:buClr>
                <a:schemeClr val="tx2"/>
              </a:buClr>
              <a:buFont typeface="Symbol" pitchFamily="18" charset="2"/>
              <a:buChar char="·"/>
            </a:pPr>
            <a:r>
              <a:rPr lang="en-US" noProof="0" dirty="0" smtClean="0"/>
              <a:t>Click to edit Master text styles</a:t>
            </a:r>
          </a:p>
          <a:p>
            <a:pPr lvl="1"/>
            <a:r>
              <a:rPr lang="en-US" noProof="0" dirty="0" smtClean="0"/>
              <a:t>Second level</a:t>
            </a:r>
          </a:p>
          <a:p>
            <a:pPr marL="860425" lvl="2" indent="-207963" algn="l" rtl="0" fontAlgn="base">
              <a:spcBef>
                <a:spcPct val="40000"/>
              </a:spcBef>
              <a:spcAft>
                <a:spcPct val="0"/>
              </a:spcAft>
              <a:buClr>
                <a:schemeClr val="tx2"/>
              </a:buClr>
              <a:buFont typeface="Symbol" pitchFamily="18" charset="2"/>
              <a:buChar char="·"/>
            </a:pPr>
            <a:r>
              <a:rPr lang="en-US" noProof="0" dirty="0" smtClean="0"/>
              <a:t>Third level</a:t>
            </a:r>
          </a:p>
          <a:p>
            <a:pPr lvl="3"/>
            <a:r>
              <a:rPr lang="en-US" noProof="0" dirty="0" smtClean="0"/>
              <a:t>Fourth level</a:t>
            </a:r>
          </a:p>
          <a:p>
            <a:pPr lvl="4"/>
            <a:r>
              <a:rPr lang="en-US" noProof="0" dirty="0" smtClean="0"/>
              <a:t>Fifth level</a:t>
            </a:r>
            <a:endParaRPr lang="en-US" noProof="0" dirty="0"/>
          </a:p>
        </p:txBody>
      </p:sp>
      <p:grpSp>
        <p:nvGrpSpPr>
          <p:cNvPr id="7" name="Group 20"/>
          <p:cNvGrpSpPr>
            <a:grpSpLocks/>
          </p:cNvGrpSpPr>
          <p:nvPr/>
        </p:nvGrpSpPr>
        <p:grpSpPr bwMode="auto">
          <a:xfrm>
            <a:off x="0" y="6186488"/>
            <a:ext cx="9144000" cy="671512"/>
            <a:chOff x="0" y="3897"/>
            <a:chExt cx="5760" cy="423"/>
          </a:xfrm>
        </p:grpSpPr>
        <p:pic>
          <p:nvPicPr>
            <p:cNvPr id="8" name="Picture 18" descr="grått band nertill"/>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3924"/>
              <a:ext cx="5022" cy="396"/>
            </a:xfrm>
            <a:prstGeom prst="rect">
              <a:avLst/>
            </a:prstGeom>
            <a:noFill/>
            <a:extLst>
              <a:ext uri="{909E8E84-426E-40DD-AFC4-6F175D3DCCD1}">
                <a14:hiddenFill xmlns:a14="http://schemas.microsoft.com/office/drawing/2010/main">
                  <a:solidFill>
                    <a:srgbClr val="FFFFFF"/>
                  </a:solidFill>
                </a14:hiddenFill>
              </a:ext>
            </a:extLst>
          </p:spPr>
        </p:pic>
        <p:sp>
          <p:nvSpPr>
            <p:cNvPr id="9" name="Line 11"/>
            <p:cNvSpPr>
              <a:spLocks noChangeShapeType="1"/>
            </p:cNvSpPr>
            <p:nvPr userDrawn="1"/>
          </p:nvSpPr>
          <p:spPr bwMode="auto">
            <a:xfrm>
              <a:off x="0" y="3897"/>
              <a:ext cx="5760" cy="0"/>
            </a:xfrm>
            <a:prstGeom prst="line">
              <a:avLst/>
            </a:prstGeom>
            <a:noFill/>
            <a:ln w="25400">
              <a:solidFill>
                <a:srgbClr val="000F6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noProof="0"/>
            </a:p>
          </p:txBody>
        </p:sp>
        <p:pic>
          <p:nvPicPr>
            <p:cNvPr id="10" name="Picture 12"/>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5025" y="4076"/>
              <a:ext cx="587" cy="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Rectangle 7"/>
          <p:cNvSpPr>
            <a:spLocks noGrp="1" noChangeArrowheads="1"/>
          </p:cNvSpPr>
          <p:nvPr>
            <p:ph type="ftr" sz="quarter" idx="3"/>
          </p:nvPr>
        </p:nvSpPr>
        <p:spPr bwMode="auto">
          <a:xfrm>
            <a:off x="339725" y="6426200"/>
            <a:ext cx="68738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000"/>
            </a:lvl1pPr>
          </a:lstStyle>
          <a:p>
            <a:r>
              <a:rPr lang="en-US" noProof="0" smtClean="0"/>
              <a:t>Powertrain Engineering</a:t>
            </a:r>
            <a:endParaRPr lang="en-US" noProof="0" dirty="0"/>
          </a:p>
        </p:txBody>
      </p:sp>
      <p:sp>
        <p:nvSpPr>
          <p:cNvPr id="12" name="Rectangle 8"/>
          <p:cNvSpPr>
            <a:spLocks noGrp="1" noChangeArrowheads="1"/>
          </p:cNvSpPr>
          <p:nvPr>
            <p:ph type="sldNum" sz="quarter" idx="4"/>
          </p:nvPr>
        </p:nvSpPr>
        <p:spPr bwMode="auto">
          <a:xfrm>
            <a:off x="339725" y="6619875"/>
            <a:ext cx="503238" cy="20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fld id="{240FB22A-A709-4A20-9453-BB141F39FCBB}" type="slidenum">
              <a:rPr lang="en-US" noProof="0" smtClean="0"/>
              <a:pPr/>
              <a:t>‹#›</a:t>
            </a:fld>
            <a:endParaRPr lang="en-US" noProof="0" dirty="0"/>
          </a:p>
        </p:txBody>
      </p:sp>
      <p:sp>
        <p:nvSpPr>
          <p:cNvPr id="13" name="Rectangle 9"/>
          <p:cNvSpPr>
            <a:spLocks noChangeArrowheads="1"/>
          </p:cNvSpPr>
          <p:nvPr/>
        </p:nvSpPr>
        <p:spPr bwMode="auto">
          <a:xfrm>
            <a:off x="339725" y="6256338"/>
            <a:ext cx="2506714" cy="22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0"/>
              </a:spcBef>
            </a:pPr>
            <a:r>
              <a:rPr lang="en-US" sz="1100" b="1" noProof="0" smtClean="0"/>
              <a:t>Volvo Group Trucks Technology</a:t>
            </a:r>
            <a:endParaRPr lang="en-US" sz="1000" noProof="0"/>
          </a:p>
        </p:txBody>
      </p:sp>
      <p:sp>
        <p:nvSpPr>
          <p:cNvPr id="14" name="Rectangle 10"/>
          <p:cNvSpPr>
            <a:spLocks noGrp="1" noChangeArrowheads="1"/>
          </p:cNvSpPr>
          <p:nvPr>
            <p:ph type="dt" sz="half" idx="2"/>
          </p:nvPr>
        </p:nvSpPr>
        <p:spPr bwMode="auto">
          <a:xfrm>
            <a:off x="623888" y="6618288"/>
            <a:ext cx="2405062"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r>
              <a:rPr lang="sv-SE" noProof="0" smtClean="0"/>
              <a:t>February 2012</a:t>
            </a:r>
            <a:endParaRPr lang="en-US" noProof="0" dirty="0"/>
          </a:p>
        </p:txBody>
      </p:sp>
    </p:spTree>
    <p:extLst>
      <p:ext uri="{BB962C8B-B14F-4D97-AF65-F5344CB8AC3E}">
        <p14:creationId xmlns:p14="http://schemas.microsoft.com/office/powerpoint/2010/main" val="89089852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Lst>
  <p:timing>
    <p:tnLst>
      <p:par>
        <p:cTn id="1" dur="indefinite" restart="never" nodeType="tmRoot"/>
      </p:par>
    </p:tnLst>
  </p:timing>
  <p:hf hdr="0"/>
  <p:txStyles>
    <p:titleStyle>
      <a:lvl1pPr algn="l" defTabSz="914400" rtl="0" eaLnBrk="1" latinLnBrk="0" hangingPunct="1">
        <a:spcBef>
          <a:spcPct val="0"/>
        </a:spcBef>
        <a:buNone/>
        <a:defRPr lang="en-US" sz="3200" b="1" kern="1200" smtClean="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ts val="1800"/>
        </a:spcBef>
        <a:buFont typeface="Symbol" pitchFamily="18" charset="2"/>
        <a:buChar char=""/>
        <a:defRPr lang="en-US" sz="2000" kern="1200" smtClean="0">
          <a:solidFill>
            <a:schemeClr val="tx1"/>
          </a:solidFill>
          <a:latin typeface="Arial" pitchFamily="34" charset="0"/>
          <a:ea typeface="+mn-ea"/>
          <a:cs typeface="Arial" pitchFamily="34" charset="0"/>
        </a:defRPr>
      </a:lvl1pPr>
      <a:lvl2pPr marL="503238" indent="-250825"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860425" indent="-317500" algn="l" defTabSz="914400" rtl="0" eaLnBrk="1" latinLnBrk="0" hangingPunct="1">
        <a:spcBef>
          <a:spcPts val="1800"/>
        </a:spcBef>
        <a:buSzPct val="90000"/>
        <a:buFont typeface="Arial" pitchFamily="34" charset="0"/>
        <a:buChar char="•"/>
        <a:defRPr lang="en-US" sz="2000" kern="1200" smtClean="0">
          <a:solidFill>
            <a:schemeClr val="tx1"/>
          </a:solidFill>
          <a:latin typeface="Arial" pitchFamily="34" charset="0"/>
          <a:ea typeface="+mn-ea"/>
          <a:cs typeface="Arial" pitchFamily="34" charset="0"/>
        </a:defRPr>
      </a:lvl3pPr>
      <a:lvl4pPr marL="993775" indent="-252413"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4pPr>
      <a:lvl5pPr marL="1219200" indent="-212725"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074" name="Picture 2" descr="10_Trucks_pp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91025" y="0"/>
            <a:ext cx="4752975" cy="5191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337932" y="354150"/>
            <a:ext cx="8229600" cy="1143000"/>
          </a:xfrm>
          <a:prstGeom prst="rect">
            <a:avLst/>
          </a:prstGeom>
        </p:spPr>
        <p:txBody>
          <a:bodyPr vert="horz" lIns="91440" tIns="45720" rIns="91440" bIns="4572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324680" y="1692965"/>
            <a:ext cx="8229600" cy="4133056"/>
          </a:xfrm>
          <a:prstGeom prst="rect">
            <a:avLst/>
          </a:prstGeom>
        </p:spPr>
        <p:txBody>
          <a:bodyPr vert="horz" lIns="91440" tIns="45720" rIns="91440" bIns="45720" rtlCol="0">
            <a:normAutofit/>
          </a:bodyPr>
          <a:lstStyle/>
          <a:p>
            <a:pPr marL="234950" lvl="0" indent="-234950" algn="l" rtl="0" fontAlgn="base">
              <a:spcBef>
                <a:spcPct val="40000"/>
              </a:spcBef>
              <a:spcAft>
                <a:spcPct val="0"/>
              </a:spcAft>
              <a:buClr>
                <a:schemeClr val="tx2"/>
              </a:buClr>
              <a:buFont typeface="Symbol" pitchFamily="18" charset="2"/>
              <a:buChar char="·"/>
            </a:pPr>
            <a:r>
              <a:rPr lang="en-US" noProof="0" dirty="0" smtClean="0"/>
              <a:t>Click to edit Master text styles</a:t>
            </a:r>
          </a:p>
          <a:p>
            <a:pPr lvl="1"/>
            <a:r>
              <a:rPr lang="en-US" noProof="0" dirty="0" smtClean="0"/>
              <a:t>Second level</a:t>
            </a:r>
          </a:p>
          <a:p>
            <a:pPr marL="860425" lvl="2" indent="-207963" algn="l" rtl="0" fontAlgn="base">
              <a:spcBef>
                <a:spcPct val="40000"/>
              </a:spcBef>
              <a:spcAft>
                <a:spcPct val="0"/>
              </a:spcAft>
              <a:buClr>
                <a:schemeClr val="tx2"/>
              </a:buClr>
              <a:buFont typeface="Symbol" pitchFamily="18" charset="2"/>
              <a:buChar char="·"/>
            </a:pPr>
            <a:r>
              <a:rPr lang="en-US" noProof="0" dirty="0" smtClean="0"/>
              <a:t>Third level</a:t>
            </a:r>
          </a:p>
          <a:p>
            <a:pPr lvl="3"/>
            <a:r>
              <a:rPr lang="en-US" noProof="0" dirty="0" smtClean="0"/>
              <a:t>Fourth level</a:t>
            </a:r>
          </a:p>
          <a:p>
            <a:pPr lvl="4"/>
            <a:r>
              <a:rPr lang="en-US" noProof="0" dirty="0" smtClean="0"/>
              <a:t>Fifth level</a:t>
            </a:r>
            <a:endParaRPr lang="en-US" noProof="0" dirty="0"/>
          </a:p>
        </p:txBody>
      </p:sp>
      <p:grpSp>
        <p:nvGrpSpPr>
          <p:cNvPr id="7" name="Group 20"/>
          <p:cNvGrpSpPr>
            <a:grpSpLocks/>
          </p:cNvGrpSpPr>
          <p:nvPr/>
        </p:nvGrpSpPr>
        <p:grpSpPr bwMode="auto">
          <a:xfrm>
            <a:off x="0" y="6186488"/>
            <a:ext cx="9144000" cy="671512"/>
            <a:chOff x="0" y="3897"/>
            <a:chExt cx="5760" cy="423"/>
          </a:xfrm>
        </p:grpSpPr>
        <p:pic>
          <p:nvPicPr>
            <p:cNvPr id="8" name="Picture 18" descr="grått band nertill"/>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3924"/>
              <a:ext cx="5022" cy="396"/>
            </a:xfrm>
            <a:prstGeom prst="rect">
              <a:avLst/>
            </a:prstGeom>
            <a:noFill/>
            <a:extLst>
              <a:ext uri="{909E8E84-426E-40DD-AFC4-6F175D3DCCD1}">
                <a14:hiddenFill xmlns:a14="http://schemas.microsoft.com/office/drawing/2010/main">
                  <a:solidFill>
                    <a:srgbClr val="FFFFFF"/>
                  </a:solidFill>
                </a14:hiddenFill>
              </a:ext>
            </a:extLst>
          </p:spPr>
        </p:pic>
        <p:sp>
          <p:nvSpPr>
            <p:cNvPr id="9" name="Line 11"/>
            <p:cNvSpPr>
              <a:spLocks noChangeShapeType="1"/>
            </p:cNvSpPr>
            <p:nvPr userDrawn="1"/>
          </p:nvSpPr>
          <p:spPr bwMode="auto">
            <a:xfrm>
              <a:off x="0" y="3897"/>
              <a:ext cx="5760" cy="0"/>
            </a:xfrm>
            <a:prstGeom prst="line">
              <a:avLst/>
            </a:prstGeom>
            <a:noFill/>
            <a:ln w="25400">
              <a:solidFill>
                <a:srgbClr val="000F6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noProof="0"/>
            </a:p>
          </p:txBody>
        </p:sp>
        <p:pic>
          <p:nvPicPr>
            <p:cNvPr id="10" name="Picture 12"/>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5025" y="4076"/>
              <a:ext cx="587" cy="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Rectangle 7"/>
          <p:cNvSpPr>
            <a:spLocks noGrp="1" noChangeArrowheads="1"/>
          </p:cNvSpPr>
          <p:nvPr>
            <p:ph type="ftr" sz="quarter" idx="3"/>
          </p:nvPr>
        </p:nvSpPr>
        <p:spPr bwMode="auto">
          <a:xfrm>
            <a:off x="339725" y="6426200"/>
            <a:ext cx="68738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000"/>
            </a:lvl1pPr>
          </a:lstStyle>
          <a:p>
            <a:r>
              <a:rPr lang="en-US" noProof="0" smtClean="0"/>
              <a:t>Powertrain Engineering</a:t>
            </a:r>
            <a:endParaRPr lang="en-US" noProof="0" dirty="0"/>
          </a:p>
        </p:txBody>
      </p:sp>
      <p:sp>
        <p:nvSpPr>
          <p:cNvPr id="12" name="Rectangle 8"/>
          <p:cNvSpPr>
            <a:spLocks noGrp="1" noChangeArrowheads="1"/>
          </p:cNvSpPr>
          <p:nvPr>
            <p:ph type="sldNum" sz="quarter" idx="4"/>
          </p:nvPr>
        </p:nvSpPr>
        <p:spPr bwMode="auto">
          <a:xfrm>
            <a:off x="339725" y="6619875"/>
            <a:ext cx="503238" cy="20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fld id="{240FB22A-A709-4A20-9453-BB141F39FCBB}" type="slidenum">
              <a:rPr lang="en-US" noProof="0" smtClean="0"/>
              <a:pPr/>
              <a:t>‹#›</a:t>
            </a:fld>
            <a:endParaRPr lang="en-US" noProof="0" dirty="0"/>
          </a:p>
        </p:txBody>
      </p:sp>
      <p:sp>
        <p:nvSpPr>
          <p:cNvPr id="13" name="Rectangle 9"/>
          <p:cNvSpPr>
            <a:spLocks noChangeArrowheads="1"/>
          </p:cNvSpPr>
          <p:nvPr/>
        </p:nvSpPr>
        <p:spPr bwMode="auto">
          <a:xfrm>
            <a:off x="339725" y="6256338"/>
            <a:ext cx="2521462" cy="22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0"/>
              </a:spcBef>
            </a:pPr>
            <a:r>
              <a:rPr lang="en-US" sz="1100" b="1" noProof="0" smtClean="0"/>
              <a:t>Volvo Group Trucks Technology</a:t>
            </a:r>
            <a:endParaRPr lang="en-US" sz="1000" noProof="0"/>
          </a:p>
        </p:txBody>
      </p:sp>
      <p:sp>
        <p:nvSpPr>
          <p:cNvPr id="14" name="Rectangle 10"/>
          <p:cNvSpPr>
            <a:spLocks noGrp="1" noChangeArrowheads="1"/>
          </p:cNvSpPr>
          <p:nvPr>
            <p:ph type="dt" sz="half" idx="2"/>
          </p:nvPr>
        </p:nvSpPr>
        <p:spPr bwMode="auto">
          <a:xfrm>
            <a:off x="623888" y="6618288"/>
            <a:ext cx="2405062"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r>
              <a:rPr lang="sv-SE" noProof="0" smtClean="0"/>
              <a:t>February 2012</a:t>
            </a:r>
            <a:endParaRPr lang="en-US" noProof="0" dirty="0"/>
          </a:p>
        </p:txBody>
      </p:sp>
    </p:spTree>
    <p:extLst>
      <p:ext uri="{BB962C8B-B14F-4D97-AF65-F5344CB8AC3E}">
        <p14:creationId xmlns:p14="http://schemas.microsoft.com/office/powerpoint/2010/main" val="279551060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Lst>
  <p:timing>
    <p:tnLst>
      <p:par>
        <p:cTn id="1" dur="indefinite" restart="never" nodeType="tmRoot"/>
      </p:par>
    </p:tnLst>
  </p:timing>
  <p:hf hdr="0"/>
  <p:txStyles>
    <p:titleStyle>
      <a:lvl1pPr algn="l" defTabSz="914400" rtl="0" eaLnBrk="1" latinLnBrk="0" hangingPunct="1">
        <a:spcBef>
          <a:spcPct val="0"/>
        </a:spcBef>
        <a:buNone/>
        <a:defRPr lang="en-US" sz="3200" b="1" kern="1200" smtClean="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ts val="1800"/>
        </a:spcBef>
        <a:buFont typeface="Symbol" pitchFamily="18" charset="2"/>
        <a:buChar char=""/>
        <a:defRPr lang="en-US" sz="2000" kern="1200" smtClean="0">
          <a:solidFill>
            <a:schemeClr val="tx1"/>
          </a:solidFill>
          <a:latin typeface="Arial" pitchFamily="34" charset="0"/>
          <a:ea typeface="+mn-ea"/>
          <a:cs typeface="Arial" pitchFamily="34" charset="0"/>
        </a:defRPr>
      </a:lvl1pPr>
      <a:lvl2pPr marL="503238" indent="-250825"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860425" indent="-317500" algn="l" defTabSz="914400" rtl="0" eaLnBrk="1" latinLnBrk="0" hangingPunct="1">
        <a:spcBef>
          <a:spcPts val="1800"/>
        </a:spcBef>
        <a:buSzPct val="90000"/>
        <a:buFont typeface="Arial" pitchFamily="34" charset="0"/>
        <a:buChar char="•"/>
        <a:defRPr lang="en-US" sz="2000" kern="1200" smtClean="0">
          <a:solidFill>
            <a:schemeClr val="tx1"/>
          </a:solidFill>
          <a:latin typeface="Arial" pitchFamily="34" charset="0"/>
          <a:ea typeface="+mn-ea"/>
          <a:cs typeface="Arial" pitchFamily="34" charset="0"/>
        </a:defRPr>
      </a:lvl3pPr>
      <a:lvl4pPr marL="993775" indent="-252413"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4pPr>
      <a:lvl5pPr marL="1219200" indent="-212725"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925365"/>
      </p:ext>
    </p:extLst>
  </p:cSld>
  <p:clrMap bg1="lt1" tx1="dk1" bg2="lt2" tx2="dk2" accent1="accent1" accent2="accent2" accent3="accent3" accent4="accent4" accent5="accent5" accent6="accent6" hlink="hlink" folHlink="folHlink"/>
  <p:sldLayoutIdLst>
    <p:sldLayoutId id="2147483681" r:id="rId1"/>
  </p:sldLayoutIdLst>
  <p:timing>
    <p:tnLst>
      <p:par>
        <p:cTn id="1" dur="indefinite" restart="never" nodeType="tmRoot"/>
      </p:par>
    </p:tnLst>
  </p:timing>
  <p:hf hdr="0"/>
  <p:txStyles>
    <p:titleStyle>
      <a:lvl1pPr algn="l" defTabSz="914400" rtl="0" eaLnBrk="1" latinLnBrk="0" hangingPunct="1">
        <a:spcBef>
          <a:spcPct val="0"/>
        </a:spcBef>
        <a:buNone/>
        <a:defRPr lang="en-US" sz="3200" b="1" kern="1200" smtClean="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ts val="1800"/>
        </a:spcBef>
        <a:buFont typeface="Symbol" pitchFamily="18" charset="2"/>
        <a:buChar char=""/>
        <a:defRPr lang="en-US" sz="2000" kern="1200" smtClean="0">
          <a:solidFill>
            <a:schemeClr val="tx1"/>
          </a:solidFill>
          <a:latin typeface="Arial" pitchFamily="34" charset="0"/>
          <a:ea typeface="+mn-ea"/>
          <a:cs typeface="Arial" pitchFamily="34" charset="0"/>
        </a:defRPr>
      </a:lvl1pPr>
      <a:lvl2pPr marL="503238" indent="-250825"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860425" indent="-317500" algn="l" defTabSz="914400" rtl="0" eaLnBrk="1" latinLnBrk="0" hangingPunct="1">
        <a:spcBef>
          <a:spcPts val="1800"/>
        </a:spcBef>
        <a:buSzPct val="90000"/>
        <a:buFont typeface="Arial" pitchFamily="34" charset="0"/>
        <a:buChar char="•"/>
        <a:defRPr lang="en-US" sz="2000" kern="1200" smtClean="0">
          <a:solidFill>
            <a:schemeClr val="tx1"/>
          </a:solidFill>
          <a:latin typeface="Arial" pitchFamily="34" charset="0"/>
          <a:ea typeface="+mn-ea"/>
          <a:cs typeface="Arial" pitchFamily="34" charset="0"/>
        </a:defRPr>
      </a:lvl3pPr>
      <a:lvl4pPr marL="993775" indent="-252413"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4pPr>
      <a:lvl5pPr marL="1219200" indent="-212725"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42" name="Group 26"/>
          <p:cNvGrpSpPr>
            <a:grpSpLocks/>
          </p:cNvGrpSpPr>
          <p:nvPr/>
        </p:nvGrpSpPr>
        <p:grpSpPr bwMode="auto">
          <a:xfrm>
            <a:off x="0" y="6186488"/>
            <a:ext cx="9144000" cy="671512"/>
            <a:chOff x="0" y="3897"/>
            <a:chExt cx="5760" cy="423"/>
          </a:xfrm>
        </p:grpSpPr>
        <p:sp>
          <p:nvSpPr>
            <p:cNvPr id="10249" name="Rectangle 4"/>
            <p:cNvSpPr>
              <a:spLocks noChangeArrowheads="1"/>
            </p:cNvSpPr>
            <p:nvPr userDrawn="1"/>
          </p:nvSpPr>
          <p:spPr bwMode="auto">
            <a:xfrm>
              <a:off x="2634" y="3923"/>
              <a:ext cx="2387" cy="397"/>
            </a:xfrm>
            <a:prstGeom prst="rect">
              <a:avLst/>
            </a:prstGeom>
            <a:gradFill rotWithShape="1">
              <a:gsLst>
                <a:gs pos="0">
                  <a:srgbClr val="D7D8D6"/>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eaLnBrk="1" fontAlgn="base" hangingPunct="1">
                <a:spcBef>
                  <a:spcPct val="50000"/>
                </a:spcBef>
                <a:spcAft>
                  <a:spcPct val="0"/>
                </a:spcAft>
                <a:defRPr/>
              </a:pPr>
              <a:endParaRPr lang="fr-FR" altLang="fr-FR">
                <a:solidFill>
                  <a:srgbClr val="000000"/>
                </a:solidFill>
              </a:endParaRPr>
            </a:p>
          </p:txBody>
        </p:sp>
        <p:grpSp>
          <p:nvGrpSpPr>
            <p:cNvPr id="10250" name="Group 24"/>
            <p:cNvGrpSpPr>
              <a:grpSpLocks/>
            </p:cNvGrpSpPr>
            <p:nvPr userDrawn="1"/>
          </p:nvGrpSpPr>
          <p:grpSpPr bwMode="auto">
            <a:xfrm>
              <a:off x="0" y="3897"/>
              <a:ext cx="5760" cy="423"/>
              <a:chOff x="0" y="3897"/>
              <a:chExt cx="5760" cy="423"/>
            </a:xfrm>
          </p:grpSpPr>
          <p:sp>
            <p:nvSpPr>
              <p:cNvPr id="10251" name="Rectangle 3"/>
              <p:cNvSpPr>
                <a:spLocks noChangeArrowheads="1"/>
              </p:cNvSpPr>
              <p:nvPr userDrawn="1"/>
            </p:nvSpPr>
            <p:spPr bwMode="auto">
              <a:xfrm>
                <a:off x="0" y="3923"/>
                <a:ext cx="2674" cy="397"/>
              </a:xfrm>
              <a:prstGeom prst="rect">
                <a:avLst/>
              </a:prstGeom>
              <a:solidFill>
                <a:srgbClr val="D7D8D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eaLnBrk="1" fontAlgn="base" hangingPunct="1">
                  <a:spcBef>
                    <a:spcPct val="50000"/>
                  </a:spcBef>
                  <a:spcAft>
                    <a:spcPct val="0"/>
                  </a:spcAft>
                  <a:defRPr/>
                </a:pPr>
                <a:endParaRPr lang="fr-FR" altLang="fr-FR">
                  <a:solidFill>
                    <a:srgbClr val="000000"/>
                  </a:solidFill>
                </a:endParaRPr>
              </a:p>
            </p:txBody>
          </p:sp>
          <p:sp>
            <p:nvSpPr>
              <p:cNvPr id="10252" name="Line 11"/>
              <p:cNvSpPr>
                <a:spLocks noChangeShapeType="1"/>
              </p:cNvSpPr>
              <p:nvPr userDrawn="1"/>
            </p:nvSpPr>
            <p:spPr bwMode="auto">
              <a:xfrm>
                <a:off x="0" y="3897"/>
                <a:ext cx="5760" cy="0"/>
              </a:xfrm>
              <a:prstGeom prst="line">
                <a:avLst/>
              </a:prstGeom>
              <a:noFill/>
              <a:ln w="25400">
                <a:solidFill>
                  <a:srgbClr val="000F6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sv-SE" sz="2000" smtClean="0">
                  <a:solidFill>
                    <a:srgbClr val="000000"/>
                  </a:solidFill>
                  <a:cs typeface="Arial" charset="0"/>
                </a:endParaRPr>
              </a:p>
            </p:txBody>
          </p:sp>
          <p:pic>
            <p:nvPicPr>
              <p:cNvPr id="10253" name="Picture 12"/>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5025" y="4076"/>
                <a:ext cx="589" cy="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10243" name="Rectangle 5"/>
          <p:cNvSpPr>
            <a:spLocks noGrp="1" noChangeArrowheads="1"/>
          </p:cNvSpPr>
          <p:nvPr>
            <p:ph type="body" idx="1"/>
          </p:nvPr>
        </p:nvSpPr>
        <p:spPr bwMode="auto">
          <a:xfrm>
            <a:off x="322263" y="1878013"/>
            <a:ext cx="7772400" cy="3944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fr-FR" smtClean="0"/>
              <a:t>Click to edit Master text styles</a:t>
            </a:r>
          </a:p>
          <a:p>
            <a:pPr lvl="1"/>
            <a:r>
              <a:rPr lang="en-US" altLang="fr-FR" smtClean="0"/>
              <a:t>Second level</a:t>
            </a:r>
          </a:p>
          <a:p>
            <a:pPr lvl="2"/>
            <a:r>
              <a:rPr lang="en-US" altLang="fr-FR" smtClean="0"/>
              <a:t>Third level</a:t>
            </a:r>
          </a:p>
          <a:p>
            <a:pPr lvl="3"/>
            <a:r>
              <a:rPr lang="en-US" altLang="fr-FR" smtClean="0"/>
              <a:t>Fourth level</a:t>
            </a:r>
          </a:p>
          <a:p>
            <a:pPr lvl="4"/>
            <a:r>
              <a:rPr lang="en-US" altLang="fr-FR" smtClean="0"/>
              <a:t>Fifth level</a:t>
            </a:r>
          </a:p>
        </p:txBody>
      </p:sp>
      <p:sp>
        <p:nvSpPr>
          <p:cNvPr id="10244" name="Rectangle 6"/>
          <p:cNvSpPr>
            <a:spLocks noGrp="1" noChangeArrowheads="1"/>
          </p:cNvSpPr>
          <p:nvPr>
            <p:ph type="title"/>
          </p:nvPr>
        </p:nvSpPr>
        <p:spPr bwMode="auto">
          <a:xfrm>
            <a:off x="319088" y="442913"/>
            <a:ext cx="83931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fr-FR" smtClean="0"/>
              <a:t>Click to edit Master title style</a:t>
            </a:r>
            <a:endParaRPr lang="sv-SE" altLang="fr-FR" smtClean="0"/>
          </a:p>
        </p:txBody>
      </p:sp>
      <p:sp>
        <p:nvSpPr>
          <p:cNvPr id="60423" name="Rectangle 7"/>
          <p:cNvSpPr>
            <a:spLocks noGrp="1" noChangeArrowheads="1"/>
          </p:cNvSpPr>
          <p:nvPr>
            <p:ph type="ftr" sz="quarter" idx="3"/>
          </p:nvPr>
        </p:nvSpPr>
        <p:spPr bwMode="auto">
          <a:xfrm>
            <a:off x="341313" y="6419850"/>
            <a:ext cx="3979862" cy="17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000" smtClean="0">
                <a:solidFill>
                  <a:srgbClr val="000000"/>
                </a:solidFill>
                <a:latin typeface="Arial"/>
                <a:cs typeface="+mn-cs"/>
              </a:defRPr>
            </a:lvl1pPr>
          </a:lstStyle>
          <a:p>
            <a:pPr fontAlgn="base">
              <a:spcAft>
                <a:spcPct val="0"/>
              </a:spcAft>
              <a:defRPr/>
            </a:pPr>
            <a:r>
              <a:rPr lang="sv-SE"/>
              <a:t>Features, Verification &amp; Validation - Lyon</a:t>
            </a:r>
          </a:p>
        </p:txBody>
      </p:sp>
      <p:sp>
        <p:nvSpPr>
          <p:cNvPr id="60424" name="Rectangle 8"/>
          <p:cNvSpPr>
            <a:spLocks noGrp="1" noChangeArrowheads="1"/>
          </p:cNvSpPr>
          <p:nvPr>
            <p:ph type="sldNum" sz="quarter" idx="4"/>
          </p:nvPr>
        </p:nvSpPr>
        <p:spPr bwMode="auto">
          <a:xfrm>
            <a:off x="352425" y="6619875"/>
            <a:ext cx="392113" cy="20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solidFill>
                  <a:srgbClr val="000000"/>
                </a:solidFill>
                <a:latin typeface="Arial"/>
                <a:cs typeface="+mn-cs"/>
              </a:defRPr>
            </a:lvl1pPr>
          </a:lstStyle>
          <a:p>
            <a:pPr fontAlgn="base">
              <a:spcAft>
                <a:spcPct val="0"/>
              </a:spcAft>
              <a:defRPr/>
            </a:pPr>
            <a:fld id="{4627A3DB-62AB-4DDE-B844-C1EEBAAFC30F}" type="slidenum">
              <a:rPr lang="sv-SE"/>
              <a:pPr fontAlgn="base">
                <a:spcAft>
                  <a:spcPct val="0"/>
                </a:spcAft>
                <a:defRPr/>
              </a:pPr>
              <a:t>‹#›</a:t>
            </a:fld>
            <a:endParaRPr lang="sv-SE"/>
          </a:p>
        </p:txBody>
      </p:sp>
      <p:sp>
        <p:nvSpPr>
          <p:cNvPr id="10247" name="Rectangle 9"/>
          <p:cNvSpPr>
            <a:spLocks noChangeArrowheads="1"/>
          </p:cNvSpPr>
          <p:nvPr/>
        </p:nvSpPr>
        <p:spPr bwMode="auto">
          <a:xfrm>
            <a:off x="339725" y="6256338"/>
            <a:ext cx="2079625" cy="20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50000"/>
              </a:spcBef>
              <a:spcAft>
                <a:spcPct val="0"/>
              </a:spcAft>
              <a:defRPr sz="2000">
                <a:solidFill>
                  <a:schemeClr val="tx1"/>
                </a:solidFill>
                <a:latin typeface="Arial" charset="0"/>
              </a:defRPr>
            </a:lvl6pPr>
            <a:lvl7pPr marL="2971800" indent="-228600" eaLnBrk="0" fontAlgn="base" hangingPunct="0">
              <a:spcBef>
                <a:spcPct val="50000"/>
              </a:spcBef>
              <a:spcAft>
                <a:spcPct val="0"/>
              </a:spcAft>
              <a:defRPr sz="2000">
                <a:solidFill>
                  <a:schemeClr val="tx1"/>
                </a:solidFill>
                <a:latin typeface="Arial" charset="0"/>
              </a:defRPr>
            </a:lvl7pPr>
            <a:lvl8pPr marL="3429000" indent="-228600" eaLnBrk="0" fontAlgn="base" hangingPunct="0">
              <a:spcBef>
                <a:spcPct val="50000"/>
              </a:spcBef>
              <a:spcAft>
                <a:spcPct val="0"/>
              </a:spcAft>
              <a:defRPr sz="2000">
                <a:solidFill>
                  <a:schemeClr val="tx1"/>
                </a:solidFill>
                <a:latin typeface="Arial" charset="0"/>
              </a:defRPr>
            </a:lvl8pPr>
            <a:lvl9pPr marL="3886200" indent="-228600" eaLnBrk="0" fontAlgn="base" hangingPunct="0">
              <a:spcBef>
                <a:spcPct val="50000"/>
              </a:spcBef>
              <a:spcAft>
                <a:spcPct val="0"/>
              </a:spcAft>
              <a:defRPr sz="2000">
                <a:solidFill>
                  <a:schemeClr val="tx1"/>
                </a:solidFill>
                <a:latin typeface="Arial" charset="0"/>
              </a:defRPr>
            </a:lvl9pPr>
          </a:lstStyle>
          <a:p>
            <a:pPr eaLnBrk="1" fontAlgn="base" hangingPunct="1">
              <a:spcBef>
                <a:spcPct val="0"/>
              </a:spcBef>
              <a:spcAft>
                <a:spcPct val="0"/>
              </a:spcAft>
              <a:defRPr/>
            </a:pPr>
            <a:r>
              <a:rPr lang="sv-SE" altLang="fr-FR" sz="1100" b="1">
                <a:solidFill>
                  <a:srgbClr val="000000"/>
                </a:solidFill>
              </a:rPr>
              <a:t>Volvo Group Trucks Technology</a:t>
            </a:r>
          </a:p>
          <a:p>
            <a:pPr eaLnBrk="1" fontAlgn="base" hangingPunct="1">
              <a:spcBef>
                <a:spcPct val="0"/>
              </a:spcBef>
              <a:spcAft>
                <a:spcPct val="0"/>
              </a:spcAft>
              <a:defRPr/>
            </a:pPr>
            <a:endParaRPr lang="sv-SE" altLang="fr-FR" sz="1000">
              <a:solidFill>
                <a:srgbClr val="000000"/>
              </a:solidFill>
            </a:endParaRPr>
          </a:p>
        </p:txBody>
      </p:sp>
      <p:sp>
        <p:nvSpPr>
          <p:cNvPr id="60426" name="Rectangle 10"/>
          <p:cNvSpPr>
            <a:spLocks noGrp="1" noChangeArrowheads="1"/>
          </p:cNvSpPr>
          <p:nvPr>
            <p:ph type="dt" sz="half" idx="2"/>
          </p:nvPr>
        </p:nvSpPr>
        <p:spPr bwMode="auto">
          <a:xfrm>
            <a:off x="588963" y="6618288"/>
            <a:ext cx="2768600"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900" smtClean="0">
                <a:solidFill>
                  <a:srgbClr val="000000"/>
                </a:solidFill>
                <a:latin typeface="Arial"/>
                <a:cs typeface="+mn-cs"/>
              </a:defRPr>
            </a:lvl1pPr>
          </a:lstStyle>
          <a:p>
            <a:pPr fontAlgn="base">
              <a:spcAft>
                <a:spcPct val="0"/>
              </a:spcAft>
              <a:defRPr/>
            </a:pPr>
            <a:r>
              <a:rPr lang="en-US"/>
              <a:t>2014-05-20</a:t>
            </a:r>
            <a:endParaRPr lang="sv-SE"/>
          </a:p>
        </p:txBody>
      </p:sp>
    </p:spTree>
    <p:extLst>
      <p:ext uri="{BB962C8B-B14F-4D97-AF65-F5344CB8AC3E}">
        <p14:creationId xmlns:p14="http://schemas.microsoft.com/office/powerpoint/2010/main" val="2860068338"/>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Lst>
  <p:hf hdr="0"/>
  <p:txStyles>
    <p:titleStyle>
      <a:lvl1pPr algn="l" rtl="0" eaLnBrk="0" fontAlgn="base" hangingPunct="0">
        <a:lnSpc>
          <a:spcPct val="90000"/>
        </a:lnSpc>
        <a:spcBef>
          <a:spcPct val="0"/>
        </a:spcBef>
        <a:spcAft>
          <a:spcPct val="0"/>
        </a:spcAft>
        <a:defRPr sz="3200" b="1">
          <a:solidFill>
            <a:schemeClr val="tx2"/>
          </a:solidFill>
          <a:latin typeface="+mj-lt"/>
          <a:ea typeface="+mj-ea"/>
          <a:cs typeface="+mj-cs"/>
        </a:defRPr>
      </a:lvl1pPr>
      <a:lvl2pPr algn="l" rtl="0" eaLnBrk="0" fontAlgn="base" hangingPunct="0">
        <a:lnSpc>
          <a:spcPct val="90000"/>
        </a:lnSpc>
        <a:spcBef>
          <a:spcPct val="0"/>
        </a:spcBef>
        <a:spcAft>
          <a:spcPct val="0"/>
        </a:spcAft>
        <a:defRPr sz="3200" b="1">
          <a:solidFill>
            <a:schemeClr val="tx2"/>
          </a:solidFill>
          <a:latin typeface="Arial" charset="0"/>
        </a:defRPr>
      </a:lvl2pPr>
      <a:lvl3pPr algn="l" rtl="0" eaLnBrk="0" fontAlgn="base" hangingPunct="0">
        <a:lnSpc>
          <a:spcPct val="90000"/>
        </a:lnSpc>
        <a:spcBef>
          <a:spcPct val="0"/>
        </a:spcBef>
        <a:spcAft>
          <a:spcPct val="0"/>
        </a:spcAft>
        <a:defRPr sz="3200" b="1">
          <a:solidFill>
            <a:schemeClr val="tx2"/>
          </a:solidFill>
          <a:latin typeface="Arial" charset="0"/>
        </a:defRPr>
      </a:lvl3pPr>
      <a:lvl4pPr algn="l" rtl="0" eaLnBrk="0" fontAlgn="base" hangingPunct="0">
        <a:lnSpc>
          <a:spcPct val="90000"/>
        </a:lnSpc>
        <a:spcBef>
          <a:spcPct val="0"/>
        </a:spcBef>
        <a:spcAft>
          <a:spcPct val="0"/>
        </a:spcAft>
        <a:defRPr sz="3200" b="1">
          <a:solidFill>
            <a:schemeClr val="tx2"/>
          </a:solidFill>
          <a:latin typeface="Arial" charset="0"/>
        </a:defRPr>
      </a:lvl4pPr>
      <a:lvl5pPr algn="l" rtl="0" eaLnBrk="0" fontAlgn="base" hangingPunct="0">
        <a:lnSpc>
          <a:spcPct val="90000"/>
        </a:lnSpc>
        <a:spcBef>
          <a:spcPct val="0"/>
        </a:spcBef>
        <a:spcAft>
          <a:spcPct val="0"/>
        </a:spcAft>
        <a:defRPr sz="3200" b="1">
          <a:solidFill>
            <a:schemeClr val="tx2"/>
          </a:solidFill>
          <a:latin typeface="Arial" charset="0"/>
        </a:defRPr>
      </a:lvl5pPr>
      <a:lvl6pPr marL="457200" algn="l" rtl="0" fontAlgn="base">
        <a:lnSpc>
          <a:spcPct val="90000"/>
        </a:lnSpc>
        <a:spcBef>
          <a:spcPct val="0"/>
        </a:spcBef>
        <a:spcAft>
          <a:spcPct val="0"/>
        </a:spcAft>
        <a:defRPr sz="3200" b="1">
          <a:solidFill>
            <a:schemeClr val="tx2"/>
          </a:solidFill>
          <a:latin typeface="Arial" charset="0"/>
        </a:defRPr>
      </a:lvl6pPr>
      <a:lvl7pPr marL="914400" algn="l" rtl="0" fontAlgn="base">
        <a:lnSpc>
          <a:spcPct val="90000"/>
        </a:lnSpc>
        <a:spcBef>
          <a:spcPct val="0"/>
        </a:spcBef>
        <a:spcAft>
          <a:spcPct val="0"/>
        </a:spcAft>
        <a:defRPr sz="3200" b="1">
          <a:solidFill>
            <a:schemeClr val="tx2"/>
          </a:solidFill>
          <a:latin typeface="Arial" charset="0"/>
        </a:defRPr>
      </a:lvl7pPr>
      <a:lvl8pPr marL="1371600" algn="l" rtl="0" fontAlgn="base">
        <a:lnSpc>
          <a:spcPct val="90000"/>
        </a:lnSpc>
        <a:spcBef>
          <a:spcPct val="0"/>
        </a:spcBef>
        <a:spcAft>
          <a:spcPct val="0"/>
        </a:spcAft>
        <a:defRPr sz="3200" b="1">
          <a:solidFill>
            <a:schemeClr val="tx2"/>
          </a:solidFill>
          <a:latin typeface="Arial" charset="0"/>
        </a:defRPr>
      </a:lvl8pPr>
      <a:lvl9pPr marL="1828800" algn="l" rtl="0" fontAlgn="base">
        <a:lnSpc>
          <a:spcPct val="90000"/>
        </a:lnSpc>
        <a:spcBef>
          <a:spcPct val="0"/>
        </a:spcBef>
        <a:spcAft>
          <a:spcPct val="0"/>
        </a:spcAft>
        <a:defRPr sz="3200" b="1">
          <a:solidFill>
            <a:schemeClr val="tx2"/>
          </a:solidFill>
          <a:latin typeface="Arial" charset="0"/>
        </a:defRPr>
      </a:lvl9pPr>
    </p:titleStyle>
    <p:bodyStyle>
      <a:lvl1pPr marL="234950" indent="-234950" algn="l" rtl="0" eaLnBrk="0" fontAlgn="base" hangingPunct="0">
        <a:spcBef>
          <a:spcPct val="40000"/>
        </a:spcBef>
        <a:spcAft>
          <a:spcPct val="0"/>
        </a:spcAft>
        <a:buClr>
          <a:schemeClr val="tx2"/>
        </a:buClr>
        <a:buFont typeface="Symbol" pitchFamily="18" charset="2"/>
        <a:buChar char="·"/>
        <a:defRPr sz="2000">
          <a:solidFill>
            <a:schemeClr val="tx1"/>
          </a:solidFill>
          <a:latin typeface="+mn-lt"/>
          <a:ea typeface="+mn-ea"/>
          <a:cs typeface="+mn-cs"/>
        </a:defRPr>
      </a:lvl1pPr>
      <a:lvl2pPr marL="560388" indent="-234950" algn="l" rtl="0" eaLnBrk="0" fontAlgn="base" hangingPunct="0">
        <a:spcBef>
          <a:spcPct val="40000"/>
        </a:spcBef>
        <a:spcAft>
          <a:spcPct val="0"/>
        </a:spcAft>
        <a:buClr>
          <a:schemeClr val="tx2"/>
        </a:buClr>
        <a:buChar char="–"/>
        <a:defRPr sz="2000">
          <a:solidFill>
            <a:schemeClr val="tx1"/>
          </a:solidFill>
          <a:latin typeface="+mn-lt"/>
        </a:defRPr>
      </a:lvl2pPr>
      <a:lvl3pPr marL="860425" indent="-207963" algn="l" rtl="0" eaLnBrk="0" fontAlgn="base" hangingPunct="0">
        <a:spcBef>
          <a:spcPct val="40000"/>
        </a:spcBef>
        <a:spcAft>
          <a:spcPct val="0"/>
        </a:spcAft>
        <a:buClr>
          <a:schemeClr val="tx2"/>
        </a:buClr>
        <a:buSzPct val="110000"/>
        <a:buFont typeface="Symbol" pitchFamily="18" charset="2"/>
        <a:buChar char="·"/>
        <a:defRPr sz="2000">
          <a:solidFill>
            <a:schemeClr val="tx1"/>
          </a:solidFill>
          <a:latin typeface="+mn-lt"/>
        </a:defRPr>
      </a:lvl3pPr>
      <a:lvl4pPr marL="1109663" indent="-182563" algn="l" rtl="0" eaLnBrk="0" fontAlgn="base" hangingPunct="0">
        <a:spcBef>
          <a:spcPct val="40000"/>
        </a:spcBef>
        <a:spcAft>
          <a:spcPct val="0"/>
        </a:spcAft>
        <a:buClr>
          <a:schemeClr val="tx2"/>
        </a:buClr>
        <a:buChar char="–"/>
        <a:defRPr sz="2000">
          <a:solidFill>
            <a:schemeClr val="tx1"/>
          </a:solidFill>
          <a:latin typeface="+mn-lt"/>
        </a:defRPr>
      </a:lvl4pPr>
      <a:lvl5pPr marL="1382713" indent="-195263" algn="l" rtl="0" eaLnBrk="0" fontAlgn="base" hangingPunct="0">
        <a:spcBef>
          <a:spcPct val="40000"/>
        </a:spcBef>
        <a:spcAft>
          <a:spcPct val="0"/>
        </a:spcAft>
        <a:buClr>
          <a:schemeClr val="tx2"/>
        </a:buClr>
        <a:buChar char="»"/>
        <a:defRPr sz="2000">
          <a:solidFill>
            <a:schemeClr val="tx1"/>
          </a:solidFill>
          <a:latin typeface="+mn-lt"/>
        </a:defRPr>
      </a:lvl5pPr>
      <a:lvl6pPr marL="1839913" indent="-195263" algn="l" rtl="0" fontAlgn="base">
        <a:spcBef>
          <a:spcPct val="40000"/>
        </a:spcBef>
        <a:spcAft>
          <a:spcPct val="0"/>
        </a:spcAft>
        <a:buClr>
          <a:schemeClr val="tx2"/>
        </a:buClr>
        <a:buChar char="»"/>
        <a:defRPr sz="2000">
          <a:solidFill>
            <a:schemeClr val="tx1"/>
          </a:solidFill>
          <a:latin typeface="+mn-lt"/>
        </a:defRPr>
      </a:lvl6pPr>
      <a:lvl7pPr marL="2297113" indent="-195263" algn="l" rtl="0" fontAlgn="base">
        <a:spcBef>
          <a:spcPct val="40000"/>
        </a:spcBef>
        <a:spcAft>
          <a:spcPct val="0"/>
        </a:spcAft>
        <a:buClr>
          <a:schemeClr val="tx2"/>
        </a:buClr>
        <a:buChar char="»"/>
        <a:defRPr sz="2000">
          <a:solidFill>
            <a:schemeClr val="tx1"/>
          </a:solidFill>
          <a:latin typeface="+mn-lt"/>
        </a:defRPr>
      </a:lvl7pPr>
      <a:lvl8pPr marL="2754313" indent="-195263" algn="l" rtl="0" fontAlgn="base">
        <a:spcBef>
          <a:spcPct val="40000"/>
        </a:spcBef>
        <a:spcAft>
          <a:spcPct val="0"/>
        </a:spcAft>
        <a:buClr>
          <a:schemeClr val="tx2"/>
        </a:buClr>
        <a:buChar char="»"/>
        <a:defRPr sz="2000">
          <a:solidFill>
            <a:schemeClr val="tx1"/>
          </a:solidFill>
          <a:latin typeface="+mn-lt"/>
        </a:defRPr>
      </a:lvl8pPr>
      <a:lvl9pPr marL="3211513" indent="-195263" algn="l" rtl="0" fontAlgn="base">
        <a:spcBef>
          <a:spcPct val="40000"/>
        </a:spcBef>
        <a:spcAft>
          <a:spcPct val="0"/>
        </a:spcAft>
        <a:buClr>
          <a:schemeClr val="tx2"/>
        </a:buClr>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7932" y="354150"/>
            <a:ext cx="8229600" cy="1143000"/>
          </a:xfrm>
          <a:prstGeom prst="rect">
            <a:avLst/>
          </a:prstGeom>
        </p:spPr>
        <p:txBody>
          <a:bodyPr vert="horz" lIns="91440" tIns="45720" rIns="91440" bIns="4572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324680" y="1692965"/>
            <a:ext cx="8229600" cy="4133056"/>
          </a:xfrm>
          <a:prstGeom prst="rect">
            <a:avLst/>
          </a:prstGeom>
        </p:spPr>
        <p:txBody>
          <a:bodyPr vert="horz" lIns="91440" tIns="45720" rIns="91440" bIns="45720" rtlCol="0">
            <a:normAutofit/>
          </a:bodyPr>
          <a:lstStyle/>
          <a:p>
            <a:pPr marL="234950" lvl="0" indent="-234950" algn="l" rtl="0" fontAlgn="base">
              <a:spcBef>
                <a:spcPct val="40000"/>
              </a:spcBef>
              <a:spcAft>
                <a:spcPct val="0"/>
              </a:spcAft>
              <a:buClr>
                <a:schemeClr val="tx2"/>
              </a:buClr>
              <a:buFont typeface="Symbol" pitchFamily="18" charset="2"/>
              <a:buChar char="·"/>
            </a:pPr>
            <a:r>
              <a:rPr lang="en-US" noProof="0" dirty="0" smtClean="0"/>
              <a:t>Click to edit Master text styles</a:t>
            </a:r>
          </a:p>
          <a:p>
            <a:pPr lvl="1"/>
            <a:r>
              <a:rPr lang="en-US" noProof="0" dirty="0" smtClean="0"/>
              <a:t>Second level</a:t>
            </a:r>
          </a:p>
          <a:p>
            <a:pPr marL="860425" lvl="2" indent="-207963" algn="l" rtl="0" fontAlgn="base">
              <a:spcBef>
                <a:spcPct val="40000"/>
              </a:spcBef>
              <a:spcAft>
                <a:spcPct val="0"/>
              </a:spcAft>
              <a:buClr>
                <a:schemeClr val="tx2"/>
              </a:buClr>
              <a:buFont typeface="Symbol" pitchFamily="18" charset="2"/>
              <a:buChar char="·"/>
            </a:pPr>
            <a:r>
              <a:rPr lang="en-US" noProof="0" dirty="0" smtClean="0"/>
              <a:t>Third level</a:t>
            </a:r>
          </a:p>
          <a:p>
            <a:pPr lvl="3"/>
            <a:r>
              <a:rPr lang="en-US" noProof="0" dirty="0" smtClean="0"/>
              <a:t>Fourth level</a:t>
            </a:r>
          </a:p>
          <a:p>
            <a:pPr lvl="4"/>
            <a:r>
              <a:rPr lang="en-US" noProof="0" dirty="0" smtClean="0"/>
              <a:t>Fifth level</a:t>
            </a:r>
            <a:endParaRPr lang="en-US" noProof="0" dirty="0"/>
          </a:p>
        </p:txBody>
      </p:sp>
      <p:grpSp>
        <p:nvGrpSpPr>
          <p:cNvPr id="7" name="Group 20"/>
          <p:cNvGrpSpPr>
            <a:grpSpLocks/>
          </p:cNvGrpSpPr>
          <p:nvPr/>
        </p:nvGrpSpPr>
        <p:grpSpPr bwMode="auto">
          <a:xfrm>
            <a:off x="0" y="6186488"/>
            <a:ext cx="9144000" cy="671512"/>
            <a:chOff x="0" y="3897"/>
            <a:chExt cx="5760" cy="423"/>
          </a:xfrm>
        </p:grpSpPr>
        <p:pic>
          <p:nvPicPr>
            <p:cNvPr id="8" name="Picture 18" descr="grått band nertill"/>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0" y="3924"/>
              <a:ext cx="5022" cy="396"/>
            </a:xfrm>
            <a:prstGeom prst="rect">
              <a:avLst/>
            </a:prstGeom>
            <a:noFill/>
            <a:extLst>
              <a:ext uri="{909E8E84-426E-40DD-AFC4-6F175D3DCCD1}">
                <a14:hiddenFill xmlns:a14="http://schemas.microsoft.com/office/drawing/2010/main">
                  <a:solidFill>
                    <a:srgbClr val="FFFFFF"/>
                  </a:solidFill>
                </a14:hiddenFill>
              </a:ext>
            </a:extLst>
          </p:spPr>
        </p:pic>
        <p:sp>
          <p:nvSpPr>
            <p:cNvPr id="9" name="Line 11"/>
            <p:cNvSpPr>
              <a:spLocks noChangeShapeType="1"/>
            </p:cNvSpPr>
            <p:nvPr userDrawn="1"/>
          </p:nvSpPr>
          <p:spPr bwMode="auto">
            <a:xfrm>
              <a:off x="0" y="3897"/>
              <a:ext cx="5760" cy="0"/>
            </a:xfrm>
            <a:prstGeom prst="line">
              <a:avLst/>
            </a:prstGeom>
            <a:noFill/>
            <a:ln w="25400">
              <a:solidFill>
                <a:srgbClr val="000F6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pic>
          <p:nvPicPr>
            <p:cNvPr id="10" name="Picture 12"/>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5025" y="4076"/>
              <a:ext cx="587" cy="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Rectangle 7"/>
          <p:cNvSpPr>
            <a:spLocks noGrp="1" noChangeArrowheads="1"/>
          </p:cNvSpPr>
          <p:nvPr>
            <p:ph type="ftr" sz="quarter" idx="3"/>
          </p:nvPr>
        </p:nvSpPr>
        <p:spPr bwMode="auto">
          <a:xfrm>
            <a:off x="339725" y="6426200"/>
            <a:ext cx="68738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000"/>
            </a:lvl1pPr>
          </a:lstStyle>
          <a:p>
            <a:r>
              <a:rPr lang="en-US" dirty="0" smtClean="0">
                <a:solidFill>
                  <a:srgbClr val="000000"/>
                </a:solidFill>
              </a:rPr>
              <a:t>Department, Name, Document name, Security Class</a:t>
            </a:r>
            <a:endParaRPr lang="en-US" dirty="0">
              <a:solidFill>
                <a:srgbClr val="000000"/>
              </a:solidFill>
            </a:endParaRPr>
          </a:p>
        </p:txBody>
      </p:sp>
      <p:sp>
        <p:nvSpPr>
          <p:cNvPr id="12" name="Rectangle 8"/>
          <p:cNvSpPr>
            <a:spLocks noGrp="1" noChangeArrowheads="1"/>
          </p:cNvSpPr>
          <p:nvPr>
            <p:ph type="sldNum" sz="quarter" idx="4"/>
          </p:nvPr>
        </p:nvSpPr>
        <p:spPr bwMode="auto">
          <a:xfrm>
            <a:off x="339725" y="6619875"/>
            <a:ext cx="503238" cy="20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fld id="{240FB22A-A709-4A20-9453-BB141F39FCBB}" type="slidenum">
              <a:rPr lang="en-US" smtClean="0">
                <a:solidFill>
                  <a:srgbClr val="000000"/>
                </a:solidFill>
              </a:rPr>
              <a:pPr/>
              <a:t>‹#›</a:t>
            </a:fld>
            <a:endParaRPr lang="en-US" dirty="0">
              <a:solidFill>
                <a:srgbClr val="000000"/>
              </a:solidFill>
            </a:endParaRPr>
          </a:p>
        </p:txBody>
      </p:sp>
      <p:sp>
        <p:nvSpPr>
          <p:cNvPr id="13" name="Rectangle 9"/>
          <p:cNvSpPr>
            <a:spLocks noChangeArrowheads="1"/>
          </p:cNvSpPr>
          <p:nvPr/>
        </p:nvSpPr>
        <p:spPr bwMode="auto">
          <a:xfrm>
            <a:off x="339725" y="6256338"/>
            <a:ext cx="2133600" cy="22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0"/>
              </a:spcBef>
            </a:pPr>
            <a:r>
              <a:rPr lang="en-US" sz="1100" b="1" smtClean="0">
                <a:solidFill>
                  <a:srgbClr val="000000"/>
                </a:solidFill>
              </a:rPr>
              <a:t>Volvo Group</a:t>
            </a:r>
            <a:endParaRPr lang="en-US" sz="1000">
              <a:solidFill>
                <a:srgbClr val="000000"/>
              </a:solidFill>
            </a:endParaRPr>
          </a:p>
        </p:txBody>
      </p:sp>
      <p:sp>
        <p:nvSpPr>
          <p:cNvPr id="14" name="Rectangle 10"/>
          <p:cNvSpPr>
            <a:spLocks noGrp="1" noChangeArrowheads="1"/>
          </p:cNvSpPr>
          <p:nvPr>
            <p:ph type="dt" sz="half" idx="2"/>
          </p:nvPr>
        </p:nvSpPr>
        <p:spPr bwMode="auto">
          <a:xfrm>
            <a:off x="623888" y="6618288"/>
            <a:ext cx="2405062"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r>
              <a:rPr lang="en-US" dirty="0" smtClean="0">
                <a:solidFill>
                  <a:srgbClr val="000000"/>
                </a:solidFill>
              </a:rPr>
              <a:t>Date</a:t>
            </a:r>
            <a:endParaRPr lang="en-US" dirty="0">
              <a:solidFill>
                <a:srgbClr val="000000"/>
              </a:solidFill>
            </a:endParaRPr>
          </a:p>
        </p:txBody>
      </p:sp>
    </p:spTree>
    <p:extLst>
      <p:ext uri="{BB962C8B-B14F-4D97-AF65-F5344CB8AC3E}">
        <p14:creationId xmlns:p14="http://schemas.microsoft.com/office/powerpoint/2010/main" val="1962613127"/>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Lst>
  <p:timing>
    <p:tnLst>
      <p:par>
        <p:cTn id="1" dur="indefinite" restart="never" nodeType="tmRoot"/>
      </p:par>
    </p:tnLst>
  </p:timing>
  <p:hf hdr="0"/>
  <p:txStyles>
    <p:titleStyle>
      <a:lvl1pPr algn="l" defTabSz="914400" rtl="0" eaLnBrk="1" latinLnBrk="0" hangingPunct="1">
        <a:spcBef>
          <a:spcPct val="0"/>
        </a:spcBef>
        <a:buNone/>
        <a:defRPr lang="en-US" sz="3200" b="1" kern="1200" smtClean="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ts val="1800"/>
        </a:spcBef>
        <a:buFont typeface="Symbol" pitchFamily="18" charset="2"/>
        <a:buChar char=""/>
        <a:defRPr lang="en-US" sz="2000" kern="1200" smtClean="0">
          <a:solidFill>
            <a:schemeClr val="tx1"/>
          </a:solidFill>
          <a:latin typeface="Arial" pitchFamily="34" charset="0"/>
          <a:ea typeface="+mn-ea"/>
          <a:cs typeface="Arial" pitchFamily="34" charset="0"/>
        </a:defRPr>
      </a:lvl1pPr>
      <a:lvl2pPr marL="503238" indent="-250825"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860425" indent="-317500" algn="l" defTabSz="914400" rtl="0" eaLnBrk="1" latinLnBrk="0" hangingPunct="1">
        <a:spcBef>
          <a:spcPts val="1800"/>
        </a:spcBef>
        <a:buSzPct val="90000"/>
        <a:buFont typeface="Arial" pitchFamily="34" charset="0"/>
        <a:buChar char="•"/>
        <a:defRPr lang="en-US" sz="2000" kern="1200" smtClean="0">
          <a:solidFill>
            <a:schemeClr val="tx1"/>
          </a:solidFill>
          <a:latin typeface="Arial" pitchFamily="34" charset="0"/>
          <a:ea typeface="+mn-ea"/>
          <a:cs typeface="Arial" pitchFamily="34" charset="0"/>
        </a:defRPr>
      </a:lvl3pPr>
      <a:lvl4pPr marL="993775" indent="-252413"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4pPr>
      <a:lvl5pPr marL="1219200" indent="-212725"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7932" y="354150"/>
            <a:ext cx="8229600" cy="1143000"/>
          </a:xfrm>
          <a:prstGeom prst="rect">
            <a:avLst/>
          </a:prstGeom>
        </p:spPr>
        <p:txBody>
          <a:bodyPr vert="horz" lIns="91440" tIns="45720" rIns="91440" bIns="4572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324680" y="1692965"/>
            <a:ext cx="8229600" cy="4133056"/>
          </a:xfrm>
          <a:prstGeom prst="rect">
            <a:avLst/>
          </a:prstGeom>
        </p:spPr>
        <p:txBody>
          <a:bodyPr vert="horz" lIns="91440" tIns="45720" rIns="91440" bIns="45720" rtlCol="0">
            <a:normAutofit/>
          </a:bodyPr>
          <a:lstStyle/>
          <a:p>
            <a:pPr marL="234950" lvl="0" indent="-234950" algn="l" rtl="0" fontAlgn="base">
              <a:spcBef>
                <a:spcPct val="40000"/>
              </a:spcBef>
              <a:spcAft>
                <a:spcPct val="0"/>
              </a:spcAft>
              <a:buClr>
                <a:schemeClr val="tx2"/>
              </a:buClr>
              <a:buFont typeface="Symbol" pitchFamily="18" charset="2"/>
              <a:buChar char="·"/>
            </a:pPr>
            <a:r>
              <a:rPr lang="en-US" noProof="0" dirty="0" smtClean="0"/>
              <a:t>Click to edit Master text styles</a:t>
            </a:r>
          </a:p>
          <a:p>
            <a:pPr lvl="1"/>
            <a:r>
              <a:rPr lang="en-US" noProof="0" dirty="0" smtClean="0"/>
              <a:t>Second level</a:t>
            </a:r>
          </a:p>
          <a:p>
            <a:pPr marL="860425" lvl="2" indent="-207963" algn="l" rtl="0" fontAlgn="base">
              <a:spcBef>
                <a:spcPct val="40000"/>
              </a:spcBef>
              <a:spcAft>
                <a:spcPct val="0"/>
              </a:spcAft>
              <a:buClr>
                <a:schemeClr val="tx2"/>
              </a:buClr>
              <a:buFont typeface="Symbol" pitchFamily="18" charset="2"/>
              <a:buChar char="·"/>
            </a:pPr>
            <a:r>
              <a:rPr lang="en-US" noProof="0" dirty="0" smtClean="0"/>
              <a:t>Third level</a:t>
            </a:r>
          </a:p>
          <a:p>
            <a:pPr lvl="3"/>
            <a:r>
              <a:rPr lang="en-US" noProof="0" dirty="0" smtClean="0"/>
              <a:t>Fourth level</a:t>
            </a:r>
          </a:p>
          <a:p>
            <a:pPr lvl="4"/>
            <a:r>
              <a:rPr lang="en-US" noProof="0" dirty="0" smtClean="0"/>
              <a:t>Fifth level</a:t>
            </a:r>
            <a:endParaRPr lang="en-US" noProof="0" dirty="0"/>
          </a:p>
        </p:txBody>
      </p:sp>
      <p:grpSp>
        <p:nvGrpSpPr>
          <p:cNvPr id="7" name="Group 20"/>
          <p:cNvGrpSpPr>
            <a:grpSpLocks/>
          </p:cNvGrpSpPr>
          <p:nvPr/>
        </p:nvGrpSpPr>
        <p:grpSpPr bwMode="auto">
          <a:xfrm>
            <a:off x="0" y="6186488"/>
            <a:ext cx="9144000" cy="671512"/>
            <a:chOff x="0" y="3897"/>
            <a:chExt cx="5760" cy="423"/>
          </a:xfrm>
        </p:grpSpPr>
        <p:pic>
          <p:nvPicPr>
            <p:cNvPr id="8" name="Picture 18" descr="grått band nertill"/>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0" y="3924"/>
              <a:ext cx="5022" cy="396"/>
            </a:xfrm>
            <a:prstGeom prst="rect">
              <a:avLst/>
            </a:prstGeom>
            <a:noFill/>
            <a:extLst>
              <a:ext uri="{909E8E84-426E-40DD-AFC4-6F175D3DCCD1}">
                <a14:hiddenFill xmlns:a14="http://schemas.microsoft.com/office/drawing/2010/main">
                  <a:solidFill>
                    <a:srgbClr val="FFFFFF"/>
                  </a:solidFill>
                </a14:hiddenFill>
              </a:ext>
            </a:extLst>
          </p:spPr>
        </p:pic>
        <p:sp>
          <p:nvSpPr>
            <p:cNvPr id="9" name="Line 11"/>
            <p:cNvSpPr>
              <a:spLocks noChangeShapeType="1"/>
            </p:cNvSpPr>
            <p:nvPr userDrawn="1"/>
          </p:nvSpPr>
          <p:spPr bwMode="auto">
            <a:xfrm>
              <a:off x="0" y="3897"/>
              <a:ext cx="5760" cy="0"/>
            </a:xfrm>
            <a:prstGeom prst="line">
              <a:avLst/>
            </a:prstGeom>
            <a:noFill/>
            <a:ln w="25400">
              <a:solidFill>
                <a:srgbClr val="000F6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pic>
          <p:nvPicPr>
            <p:cNvPr id="10" name="Picture 12"/>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5025" y="4076"/>
              <a:ext cx="587" cy="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Rectangle 7"/>
          <p:cNvSpPr>
            <a:spLocks noGrp="1" noChangeArrowheads="1"/>
          </p:cNvSpPr>
          <p:nvPr>
            <p:ph type="ftr" sz="quarter" idx="3"/>
          </p:nvPr>
        </p:nvSpPr>
        <p:spPr bwMode="auto">
          <a:xfrm>
            <a:off x="339725" y="6426200"/>
            <a:ext cx="68738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000"/>
            </a:lvl1pPr>
          </a:lstStyle>
          <a:p>
            <a:r>
              <a:rPr lang="en-US" smtClean="0">
                <a:solidFill>
                  <a:srgbClr val="000000"/>
                </a:solidFill>
              </a:rPr>
              <a:t>GTT Communications structure MH</a:t>
            </a:r>
            <a:endParaRPr lang="en-US" dirty="0">
              <a:solidFill>
                <a:srgbClr val="000000"/>
              </a:solidFill>
            </a:endParaRPr>
          </a:p>
        </p:txBody>
      </p:sp>
      <p:sp>
        <p:nvSpPr>
          <p:cNvPr id="12" name="Rectangle 8"/>
          <p:cNvSpPr>
            <a:spLocks noGrp="1" noChangeArrowheads="1"/>
          </p:cNvSpPr>
          <p:nvPr>
            <p:ph type="sldNum" sz="quarter" idx="4"/>
          </p:nvPr>
        </p:nvSpPr>
        <p:spPr bwMode="auto">
          <a:xfrm>
            <a:off x="339725" y="6619875"/>
            <a:ext cx="503238" cy="20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fld id="{240FB22A-A709-4A20-9453-BB141F39FCBB}" type="slidenum">
              <a:rPr lang="en-US" smtClean="0">
                <a:solidFill>
                  <a:srgbClr val="000000"/>
                </a:solidFill>
              </a:rPr>
              <a:pPr/>
              <a:t>‹#›</a:t>
            </a:fld>
            <a:endParaRPr lang="en-US" dirty="0">
              <a:solidFill>
                <a:srgbClr val="000000"/>
              </a:solidFill>
            </a:endParaRPr>
          </a:p>
        </p:txBody>
      </p:sp>
      <p:sp>
        <p:nvSpPr>
          <p:cNvPr id="13" name="Rectangle 9"/>
          <p:cNvSpPr>
            <a:spLocks noChangeArrowheads="1"/>
          </p:cNvSpPr>
          <p:nvPr/>
        </p:nvSpPr>
        <p:spPr bwMode="auto">
          <a:xfrm>
            <a:off x="339725" y="6256338"/>
            <a:ext cx="2133600" cy="22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0"/>
              </a:spcBef>
            </a:pPr>
            <a:r>
              <a:rPr lang="en-US" sz="1100" b="1">
                <a:solidFill>
                  <a:srgbClr val="000000"/>
                </a:solidFill>
              </a:rPr>
              <a:t>Volvo Group Trucks Technology</a:t>
            </a:r>
            <a:endParaRPr lang="en-US" sz="1000">
              <a:solidFill>
                <a:srgbClr val="000000"/>
              </a:solidFill>
            </a:endParaRPr>
          </a:p>
        </p:txBody>
      </p:sp>
      <p:sp>
        <p:nvSpPr>
          <p:cNvPr id="14" name="Rectangle 10"/>
          <p:cNvSpPr>
            <a:spLocks noGrp="1" noChangeArrowheads="1"/>
          </p:cNvSpPr>
          <p:nvPr>
            <p:ph type="dt" sz="half" idx="2"/>
          </p:nvPr>
        </p:nvSpPr>
        <p:spPr bwMode="auto">
          <a:xfrm>
            <a:off x="689203" y="6618288"/>
            <a:ext cx="2405062"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fld id="{C6B2BCCD-EA45-4ED6-A324-CE6024A624B6}" type="datetime1">
              <a:rPr lang="en-US" smtClean="0">
                <a:solidFill>
                  <a:srgbClr val="000000"/>
                </a:solidFill>
              </a:rPr>
              <a:pPr/>
              <a:t>9/13/2016</a:t>
            </a:fld>
            <a:endParaRPr lang="en-US" dirty="0">
              <a:solidFill>
                <a:srgbClr val="000000"/>
              </a:solidFill>
            </a:endParaRPr>
          </a:p>
        </p:txBody>
      </p:sp>
    </p:spTree>
    <p:extLst>
      <p:ext uri="{BB962C8B-B14F-4D97-AF65-F5344CB8AC3E}">
        <p14:creationId xmlns:p14="http://schemas.microsoft.com/office/powerpoint/2010/main" val="1269319946"/>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Lst>
  <p:timing>
    <p:tnLst>
      <p:par>
        <p:cTn id="1" dur="indefinite" restart="never" nodeType="tmRoot"/>
      </p:par>
    </p:tnLst>
  </p:timing>
  <p:hf hdr="0"/>
  <p:txStyles>
    <p:titleStyle>
      <a:lvl1pPr algn="l" defTabSz="914400" rtl="0" eaLnBrk="1" latinLnBrk="0" hangingPunct="1">
        <a:spcBef>
          <a:spcPct val="0"/>
        </a:spcBef>
        <a:buNone/>
        <a:defRPr lang="en-US" sz="3200" b="1" kern="1200" smtClean="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ts val="1800"/>
        </a:spcBef>
        <a:buFont typeface="Symbol" pitchFamily="18" charset="2"/>
        <a:buChar char=""/>
        <a:defRPr lang="en-US" sz="2000" kern="1200" smtClean="0">
          <a:solidFill>
            <a:schemeClr val="tx1"/>
          </a:solidFill>
          <a:latin typeface="Arial" pitchFamily="34" charset="0"/>
          <a:ea typeface="+mn-ea"/>
          <a:cs typeface="Arial" pitchFamily="34" charset="0"/>
        </a:defRPr>
      </a:lvl1pPr>
      <a:lvl2pPr marL="503238" indent="-250825"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860425" indent="-317500" algn="l" defTabSz="914400" rtl="0" eaLnBrk="1" latinLnBrk="0" hangingPunct="1">
        <a:spcBef>
          <a:spcPts val="1800"/>
        </a:spcBef>
        <a:buSzPct val="90000"/>
        <a:buFont typeface="Arial" pitchFamily="34" charset="0"/>
        <a:buChar char="•"/>
        <a:defRPr lang="en-US" sz="2000" kern="1200" smtClean="0">
          <a:solidFill>
            <a:schemeClr val="tx1"/>
          </a:solidFill>
          <a:latin typeface="Arial" pitchFamily="34" charset="0"/>
          <a:ea typeface="+mn-ea"/>
          <a:cs typeface="Arial" pitchFamily="34" charset="0"/>
        </a:defRPr>
      </a:lvl3pPr>
      <a:lvl4pPr marL="993775" indent="-252413"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4pPr>
      <a:lvl5pPr marL="1219200" indent="-212725"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12" Type="http://schemas.openxmlformats.org/officeDocument/2006/relationships/image" Target="../media/image38.png"/><Relationship Id="rId2" Type="http://schemas.openxmlformats.org/officeDocument/2006/relationships/image" Target="../media/image28.jpeg"/><Relationship Id="rId1" Type="http://schemas.openxmlformats.org/officeDocument/2006/relationships/slideLayout" Target="../slideLayouts/slideLayout53.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7.wmf"/></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12.xml"/><Relationship Id="rId5" Type="http://schemas.microsoft.com/office/2007/relationships/hdphoto" Target="../media/hdphoto3.wdp"/><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jpe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slideLayout" Target="../slideLayouts/slideLayout5.xml"/><Relationship Id="rId7" Type="http://schemas.openxmlformats.org/officeDocument/2006/relationships/image" Target="../media/image1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7.jp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notesSlide" Target="../notesSlides/notesSlide3.xml"/><Relationship Id="rId9" Type="http://schemas.openxmlformats.org/officeDocument/2006/relationships/image" Target="../media/image20.jpe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em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8940" t="232" r="2318" b="-232"/>
          <a:stretch/>
        </p:blipFill>
        <p:spPr>
          <a:xfrm>
            <a:off x="0" y="0"/>
            <a:ext cx="9144000" cy="6873947"/>
          </a:xfrm>
          <a:prstGeom prst="rect">
            <a:avLst/>
          </a:prstGeom>
        </p:spPr>
      </p:pic>
      <p:sp>
        <p:nvSpPr>
          <p:cNvPr id="225" name="TextBox 1"/>
          <p:cNvSpPr txBox="1">
            <a:spLocks noChangeArrowheads="1"/>
          </p:cNvSpPr>
          <p:nvPr/>
        </p:nvSpPr>
        <p:spPr bwMode="auto">
          <a:xfrm>
            <a:off x="1283682" y="0"/>
            <a:ext cx="76612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algn="ctr" eaLnBrk="0" fontAlgn="base" hangingPunct="0">
              <a:spcBef>
                <a:spcPct val="50000"/>
              </a:spcBef>
              <a:spcAft>
                <a:spcPct val="0"/>
              </a:spcAft>
              <a:defRPr sz="2000">
                <a:solidFill>
                  <a:schemeClr val="tx1"/>
                </a:solidFill>
                <a:latin typeface="Arial" charset="0"/>
              </a:defRPr>
            </a:lvl6pPr>
            <a:lvl7pPr marL="2971800" indent="-228600" algn="ctr" eaLnBrk="0" fontAlgn="base" hangingPunct="0">
              <a:spcBef>
                <a:spcPct val="50000"/>
              </a:spcBef>
              <a:spcAft>
                <a:spcPct val="0"/>
              </a:spcAft>
              <a:defRPr sz="2000">
                <a:solidFill>
                  <a:schemeClr val="tx1"/>
                </a:solidFill>
                <a:latin typeface="Arial" charset="0"/>
              </a:defRPr>
            </a:lvl7pPr>
            <a:lvl8pPr marL="3429000" indent="-228600" algn="ctr" eaLnBrk="0" fontAlgn="base" hangingPunct="0">
              <a:spcBef>
                <a:spcPct val="50000"/>
              </a:spcBef>
              <a:spcAft>
                <a:spcPct val="0"/>
              </a:spcAft>
              <a:defRPr sz="2000">
                <a:solidFill>
                  <a:schemeClr val="tx1"/>
                </a:solidFill>
                <a:latin typeface="Arial" charset="0"/>
              </a:defRPr>
            </a:lvl8pPr>
            <a:lvl9pPr marL="3886200" indent="-228600" algn="ctr" eaLnBrk="0" fontAlgn="base" hangingPunct="0">
              <a:spcBef>
                <a:spcPct val="50000"/>
              </a:spcBef>
              <a:spcAft>
                <a:spcPct val="0"/>
              </a:spcAft>
              <a:defRPr sz="2000">
                <a:solidFill>
                  <a:schemeClr val="tx1"/>
                </a:solidFill>
                <a:latin typeface="Arial" charset="0"/>
              </a:defRPr>
            </a:lvl9pPr>
          </a:lstStyle>
          <a:p>
            <a:pPr algn="r" eaLnBrk="1" hangingPunct="1"/>
            <a:r>
              <a:rPr lang="fr-FR" altLang="fr-FR" sz="3600" b="1" dirty="0" err="1" smtClean="0">
                <a:solidFill>
                  <a:schemeClr val="bg1"/>
                </a:solidFill>
              </a:rPr>
              <a:t>Features</a:t>
            </a:r>
            <a:r>
              <a:rPr lang="fr-FR" altLang="fr-FR" sz="3600" b="1" dirty="0" smtClean="0">
                <a:solidFill>
                  <a:schemeClr val="bg1"/>
                </a:solidFill>
              </a:rPr>
              <a:t>, </a:t>
            </a:r>
            <a:r>
              <a:rPr lang="fr-FR" altLang="fr-FR" sz="3600" b="1" dirty="0" err="1" smtClean="0">
                <a:solidFill>
                  <a:schemeClr val="bg1"/>
                </a:solidFill>
              </a:rPr>
              <a:t>Verification</a:t>
            </a:r>
            <a:r>
              <a:rPr lang="fr-FR" altLang="fr-FR" sz="3600" b="1" dirty="0" smtClean="0">
                <a:solidFill>
                  <a:schemeClr val="bg1"/>
                </a:solidFill>
              </a:rPr>
              <a:t> &amp; Validation</a:t>
            </a:r>
            <a:endParaRPr lang="fr-FR" altLang="fr-FR" sz="3600" b="1" dirty="0">
              <a:solidFill>
                <a:schemeClr val="bg1"/>
              </a:solidFill>
            </a:endParaRPr>
          </a:p>
        </p:txBody>
      </p:sp>
      <p:sp>
        <p:nvSpPr>
          <p:cNvPr id="2" name="TextBox 1"/>
          <p:cNvSpPr txBox="1"/>
          <p:nvPr/>
        </p:nvSpPr>
        <p:spPr>
          <a:xfrm>
            <a:off x="4401879" y="609049"/>
            <a:ext cx="4638830" cy="1569660"/>
          </a:xfrm>
          <a:prstGeom prst="rect">
            <a:avLst/>
          </a:prstGeom>
          <a:noFill/>
        </p:spPr>
        <p:txBody>
          <a:bodyPr wrap="square" rtlCol="0">
            <a:spAutoFit/>
          </a:bodyPr>
          <a:lstStyle/>
          <a:p>
            <a:r>
              <a:rPr lang="en-US" sz="1200" dirty="0" smtClean="0">
                <a:solidFill>
                  <a:schemeClr val="bg1">
                    <a:lumMod val="85000"/>
                  </a:schemeClr>
                </a:solidFill>
              </a:rPr>
              <a:t>FVV </a:t>
            </a:r>
            <a:r>
              <a:rPr lang="en-US" sz="1200" dirty="0">
                <a:solidFill>
                  <a:schemeClr val="bg1">
                    <a:lumMod val="85000"/>
                  </a:schemeClr>
                </a:solidFill>
              </a:rPr>
              <a:t>is responsible for defining measurable customer requirements in early project phases, as well as working together with Engineering to break down customer features at both system and module levels. We also manage validation plans to reach requested feature level and </a:t>
            </a:r>
            <a:r>
              <a:rPr lang="en-US" sz="1200" dirty="0" smtClean="0">
                <a:solidFill>
                  <a:schemeClr val="bg1">
                    <a:lumMod val="85000"/>
                  </a:schemeClr>
                </a:solidFill>
              </a:rPr>
              <a:t>customer satisfaction. Furthermore</a:t>
            </a:r>
            <a:r>
              <a:rPr lang="en-US" sz="1200" dirty="0">
                <a:solidFill>
                  <a:schemeClr val="bg1">
                    <a:lumMod val="85000"/>
                  </a:schemeClr>
                </a:solidFill>
              </a:rPr>
              <a:t>, FVV manages verification plans in partnership with engineering teams, and provides optimized and world-class tools such as calculations, rigs, dynos, proving grounds, and field tests</a:t>
            </a:r>
            <a:r>
              <a:rPr lang="en-US" sz="1200" dirty="0" smtClean="0">
                <a:solidFill>
                  <a:schemeClr val="bg1">
                    <a:lumMod val="85000"/>
                  </a:schemeClr>
                </a:solidFill>
              </a:rPr>
              <a:t>.</a:t>
            </a:r>
            <a:endParaRPr lang="sv-SE" sz="1200" dirty="0" smtClean="0">
              <a:solidFill>
                <a:schemeClr val="bg1">
                  <a:lumMod val="85000"/>
                </a:schemeClr>
              </a:solidFill>
            </a:endParaRPr>
          </a:p>
        </p:txBody>
      </p:sp>
    </p:spTree>
    <p:extLst>
      <p:ext uri="{BB962C8B-B14F-4D97-AF65-F5344CB8AC3E}">
        <p14:creationId xmlns:p14="http://schemas.microsoft.com/office/powerpoint/2010/main" val="25359690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xfrm>
            <a:off x="650631" y="419100"/>
            <a:ext cx="8185638" cy="685800"/>
          </a:xfrm>
        </p:spPr>
        <p:txBody>
          <a:bodyPr/>
          <a:lstStyle/>
          <a:p>
            <a:r>
              <a:rPr lang="en-US" altLang="en-US" sz="2800"/>
              <a:t>Ownership and agreements</a:t>
            </a:r>
          </a:p>
        </p:txBody>
      </p:sp>
      <p:graphicFrame>
        <p:nvGraphicFramePr>
          <p:cNvPr id="431187" name="Group 83"/>
          <p:cNvGraphicFramePr>
            <a:graphicFrameLocks noGrp="1"/>
          </p:cNvGraphicFramePr>
          <p:nvPr>
            <p:ph idx="1"/>
            <p:extLst>
              <p:ext uri="{D42A27DB-BD31-4B8C-83A1-F6EECF244321}">
                <p14:modId xmlns:p14="http://schemas.microsoft.com/office/powerpoint/2010/main" val="943775965"/>
              </p:ext>
            </p:extLst>
          </p:nvPr>
        </p:nvGraphicFramePr>
        <p:xfrm>
          <a:off x="783981" y="990601"/>
          <a:ext cx="6465925" cy="4690112"/>
        </p:xfrm>
        <a:graphic>
          <a:graphicData uri="http://schemas.openxmlformats.org/drawingml/2006/table">
            <a:tbl>
              <a:tblPr/>
              <a:tblGrid>
                <a:gridCol w="1008185"/>
                <a:gridCol w="1286608"/>
                <a:gridCol w="1533440"/>
                <a:gridCol w="2637692"/>
              </a:tblGrid>
              <a:tr h="514350">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200" b="1" i="0" u="none" strike="noStrike" cap="none" normalizeH="0" baseline="0" dirty="0" smtClean="0">
                          <a:ln>
                            <a:noFill/>
                          </a:ln>
                          <a:solidFill>
                            <a:schemeClr val="tx1"/>
                          </a:solidFill>
                          <a:effectLst/>
                          <a:latin typeface="Arial" charset="0"/>
                          <a:cs typeface="Arial" charset="0"/>
                        </a:rPr>
                        <a:t>Proving</a:t>
                      </a:r>
                    </a:p>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200" b="1" i="0" u="none" strike="noStrike" cap="none" normalizeH="0" baseline="0" dirty="0" smtClean="0">
                          <a:ln>
                            <a:noFill/>
                          </a:ln>
                          <a:solidFill>
                            <a:schemeClr val="tx1"/>
                          </a:solidFill>
                          <a:effectLst/>
                          <a:latin typeface="Arial" charset="0"/>
                          <a:cs typeface="Arial" charset="0"/>
                        </a:rPr>
                        <a:t>Ground</a:t>
                      </a:r>
                      <a:endParaRPr kumimoji="0" lang="en-US" altLang="en-US" sz="1200" b="1" i="0" u="none" strike="noStrike" cap="none" normalizeH="0" baseline="0" dirty="0" smtClean="0">
                        <a:ln>
                          <a:noFill/>
                        </a:ln>
                        <a:solidFill>
                          <a:schemeClr val="tx1"/>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200" b="1" i="0" u="none" strike="noStrike" cap="none" normalizeH="0" baseline="0" smtClean="0">
                          <a:ln>
                            <a:noFill/>
                          </a:ln>
                          <a:solidFill>
                            <a:schemeClr val="tx1"/>
                          </a:solidFill>
                          <a:effectLst/>
                          <a:latin typeface="Arial" charset="0"/>
                          <a:cs typeface="Arial" charset="0"/>
                        </a:rPr>
                        <a:t>Ownership</a:t>
                      </a:r>
                      <a:endParaRPr kumimoji="0" lang="en-US" altLang="en-US" sz="1200" b="1" i="0" u="none" strike="noStrike" cap="none" normalizeH="0" baseline="0" smtClean="0">
                        <a:ln>
                          <a:noFill/>
                        </a:ln>
                        <a:solidFill>
                          <a:schemeClr val="tx1"/>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200" b="1" i="0" u="none" strike="noStrike" cap="none" normalizeH="0" baseline="0" dirty="0" smtClean="0">
                          <a:ln>
                            <a:noFill/>
                          </a:ln>
                          <a:solidFill>
                            <a:schemeClr val="tx1"/>
                          </a:solidFill>
                          <a:effectLst/>
                          <a:latin typeface="Arial" charset="0"/>
                          <a:cs typeface="Arial" charset="0"/>
                        </a:rPr>
                        <a:t>Synergies</a:t>
                      </a:r>
                      <a:endParaRPr kumimoji="0" lang="en-US" altLang="en-US" sz="1200" b="1" i="0" u="none" strike="noStrike" cap="none" normalizeH="0" baseline="0" dirty="0" smtClean="0">
                        <a:ln>
                          <a:noFill/>
                        </a:ln>
                        <a:solidFill>
                          <a:schemeClr val="tx1"/>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200" b="1" i="0" u="none" strike="noStrike" cap="none" normalizeH="0" baseline="0" dirty="0" smtClean="0">
                          <a:ln>
                            <a:noFill/>
                          </a:ln>
                          <a:solidFill>
                            <a:schemeClr val="tx1"/>
                          </a:solidFill>
                          <a:effectLst/>
                          <a:latin typeface="Arial" charset="0"/>
                          <a:cs typeface="Arial" charset="0"/>
                        </a:rPr>
                        <a:t>Comment</a:t>
                      </a:r>
                      <a:endParaRPr kumimoji="0" lang="en-US" altLang="en-US" sz="1200" b="1" i="0" u="none" strike="noStrike" cap="none" normalizeH="0" baseline="0" dirty="0" smtClean="0">
                        <a:ln>
                          <a:noFill/>
                        </a:ln>
                        <a:solidFill>
                          <a:schemeClr val="tx1"/>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7038">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dirty="0" err="1" smtClean="0">
                          <a:ln>
                            <a:noFill/>
                          </a:ln>
                          <a:solidFill>
                            <a:schemeClr val="accent2"/>
                          </a:solidFill>
                          <a:effectLst/>
                          <a:latin typeface="Arial" charset="0"/>
                          <a:cs typeface="Arial" charset="0"/>
                        </a:rPr>
                        <a:t>Hällered</a:t>
                      </a:r>
                      <a:endParaRPr kumimoji="0" lang="en-US" altLang="en-US" sz="1100" b="0" i="0" u="none" strike="noStrike" cap="none" normalizeH="0" baseline="0" dirty="0" smtClean="0">
                        <a:ln>
                          <a:noFill/>
                        </a:ln>
                        <a:solidFill>
                          <a:schemeClr val="accent2"/>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dirty="0" smtClean="0">
                          <a:ln>
                            <a:noFill/>
                          </a:ln>
                          <a:solidFill>
                            <a:schemeClr val="accent2"/>
                          </a:solidFill>
                          <a:effectLst/>
                          <a:latin typeface="Arial" charset="0"/>
                          <a:cs typeface="Arial" charset="0"/>
                        </a:rPr>
                        <a:t>Volvo Car Corp.</a:t>
                      </a:r>
                      <a:endParaRPr kumimoji="0" lang="en-US" altLang="en-US" sz="1100" b="0" i="0" u="none" strike="noStrike" cap="none" normalizeH="0" baseline="0" dirty="0" smtClean="0">
                        <a:ln>
                          <a:noFill/>
                        </a:ln>
                        <a:solidFill>
                          <a:schemeClr val="accent2"/>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defTabSz="762000" eaLnBrk="0" hangingPunct="0">
                        <a:spcBef>
                          <a:spcPct val="20000"/>
                        </a:spcBef>
                        <a:buClr>
                          <a:srgbClr val="FF0033"/>
                        </a:buClr>
                        <a:buFont typeface="Webdings" pitchFamily="18" charset="2"/>
                        <a:defRPr sz="1600">
                          <a:solidFill>
                            <a:schemeClr val="tx1"/>
                          </a:solidFill>
                          <a:latin typeface="Arial" charset="0"/>
                        </a:defRPr>
                      </a:lvl1pPr>
                      <a:lvl2pPr marL="820738" indent="-285750" algn="l" defTabSz="762000" eaLnBrk="0" hangingPunct="0">
                        <a:spcBef>
                          <a:spcPct val="20000"/>
                        </a:spcBef>
                        <a:defRPr sz="1400">
                          <a:solidFill>
                            <a:schemeClr val="tx1"/>
                          </a:solidFill>
                          <a:latin typeface="Arial" charset="0"/>
                        </a:defRPr>
                      </a:lvl2pPr>
                      <a:lvl3pPr marL="1228725"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36713"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0" marR="0" lvl="0" indent="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dirty="0" smtClean="0">
                          <a:ln>
                            <a:noFill/>
                          </a:ln>
                          <a:solidFill>
                            <a:schemeClr val="accent2"/>
                          </a:solidFill>
                          <a:effectLst/>
                          <a:latin typeface="Arial" charset="0"/>
                          <a:cs typeface="Arial" charset="0"/>
                        </a:rPr>
                        <a:t>VCC, Volvo BUS,</a:t>
                      </a:r>
                      <a:br>
                        <a:rPr kumimoji="0" lang="en-US" altLang="en-US" sz="1100" b="0" i="0" u="none" strike="noStrike" cap="none" normalizeH="0" baseline="0" dirty="0" smtClean="0">
                          <a:ln>
                            <a:noFill/>
                          </a:ln>
                          <a:solidFill>
                            <a:schemeClr val="accent2"/>
                          </a:solidFill>
                          <a:effectLst/>
                          <a:latin typeface="Arial" charset="0"/>
                          <a:cs typeface="Arial" charset="0"/>
                        </a:rPr>
                      </a:br>
                      <a:endParaRPr kumimoji="0" lang="en-US" altLang="en-US" sz="1100" b="0" i="0" u="none" strike="noStrike" cap="none" normalizeH="0" baseline="0" dirty="0" smtClean="0">
                        <a:ln>
                          <a:noFill/>
                        </a:ln>
                        <a:solidFill>
                          <a:schemeClr val="accent2"/>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dirty="0" smtClean="0">
                          <a:ln>
                            <a:noFill/>
                          </a:ln>
                          <a:solidFill>
                            <a:schemeClr val="accent2"/>
                          </a:solidFill>
                          <a:effectLst/>
                          <a:latin typeface="Arial" charset="0"/>
                          <a:cs typeface="Arial" charset="0"/>
                        </a:rPr>
                        <a:t>Well equipped</a:t>
                      </a:r>
                    </a:p>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dirty="0" smtClean="0">
                          <a:ln>
                            <a:noFill/>
                          </a:ln>
                          <a:solidFill>
                            <a:schemeClr val="accent2"/>
                          </a:solidFill>
                          <a:effectLst/>
                          <a:latin typeface="Arial" charset="0"/>
                          <a:cs typeface="Arial" charset="0"/>
                        </a:rPr>
                        <a:t>Adjacent Partner, ASTA</a:t>
                      </a:r>
                      <a:endParaRPr kumimoji="0" lang="en-US" altLang="en-US" sz="1100" b="0" i="0" u="none" strike="noStrike" cap="none" normalizeH="0" baseline="0" dirty="0" smtClean="0">
                        <a:ln>
                          <a:noFill/>
                        </a:ln>
                        <a:solidFill>
                          <a:schemeClr val="accent2"/>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5450">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smtClean="0">
                          <a:ln>
                            <a:noFill/>
                          </a:ln>
                          <a:solidFill>
                            <a:schemeClr val="accent2"/>
                          </a:solidFill>
                          <a:effectLst/>
                          <a:latin typeface="Arial" charset="0"/>
                          <a:cs typeface="Arial" charset="0"/>
                        </a:rPr>
                        <a:t>LaValbonne</a:t>
                      </a:r>
                      <a:endParaRPr kumimoji="0" lang="en-US" altLang="en-US" sz="1100" b="0" i="0" u="none" strike="noStrike" cap="none" normalizeH="0" baseline="0" smtClean="0">
                        <a:ln>
                          <a:noFill/>
                        </a:ln>
                        <a:solidFill>
                          <a:schemeClr val="accent2"/>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smtClean="0">
                          <a:ln>
                            <a:noFill/>
                          </a:ln>
                          <a:solidFill>
                            <a:schemeClr val="accent2"/>
                          </a:solidFill>
                          <a:effectLst/>
                          <a:latin typeface="Arial" charset="0"/>
                          <a:cs typeface="Arial" charset="0"/>
                        </a:rPr>
                        <a:t>Volvo Group</a:t>
                      </a:r>
                      <a:endParaRPr kumimoji="0" lang="en-US" altLang="en-US" sz="1100" b="0" i="0" u="none" strike="noStrike" cap="none" normalizeH="0" baseline="0" smtClean="0">
                        <a:ln>
                          <a:noFill/>
                        </a:ln>
                        <a:solidFill>
                          <a:schemeClr val="accent2"/>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dirty="0" smtClean="0">
                          <a:ln>
                            <a:noFill/>
                          </a:ln>
                          <a:solidFill>
                            <a:schemeClr val="accent2"/>
                          </a:solidFill>
                          <a:effectLst/>
                          <a:latin typeface="Arial" charset="0"/>
                          <a:cs typeface="Arial" charset="0"/>
                        </a:rPr>
                        <a:t>IRIS BUS, others</a:t>
                      </a:r>
                      <a:endParaRPr kumimoji="0" lang="en-US" altLang="en-US" sz="1100" b="0" i="0" u="none" strike="noStrike" cap="none" normalizeH="0" baseline="0" dirty="0" smtClean="0">
                        <a:ln>
                          <a:noFill/>
                        </a:ln>
                        <a:solidFill>
                          <a:schemeClr val="accent2"/>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defTabSz="762000" eaLnBrk="0" hangingPunct="0">
                        <a:spcBef>
                          <a:spcPct val="20000"/>
                        </a:spcBef>
                        <a:buClr>
                          <a:srgbClr val="FF0033"/>
                        </a:buClr>
                        <a:buFont typeface="Webdings" pitchFamily="18" charset="2"/>
                        <a:defRPr sz="1600">
                          <a:solidFill>
                            <a:schemeClr val="tx1"/>
                          </a:solidFill>
                          <a:latin typeface="Arial" charset="0"/>
                        </a:defRPr>
                      </a:lvl1pPr>
                      <a:lvl2pPr marL="820738" indent="-285750" algn="l" defTabSz="762000" eaLnBrk="0" hangingPunct="0">
                        <a:spcBef>
                          <a:spcPct val="20000"/>
                        </a:spcBef>
                        <a:defRPr sz="1400">
                          <a:solidFill>
                            <a:schemeClr val="tx1"/>
                          </a:solidFill>
                          <a:latin typeface="Arial" charset="0"/>
                        </a:defRPr>
                      </a:lvl2pPr>
                      <a:lvl3pPr marL="1228725"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36713"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0" marR="0" lvl="0" indent="0" algn="l" defTabSz="762000" rtl="0" eaLnBrk="0" fontAlgn="b" latinLnBrk="0" hangingPunct="0">
                        <a:lnSpc>
                          <a:spcPct val="100000"/>
                        </a:lnSpc>
                        <a:spcBef>
                          <a:spcPct val="0"/>
                        </a:spcBef>
                        <a:spcAft>
                          <a:spcPct val="0"/>
                        </a:spcAft>
                        <a:buClr>
                          <a:srgbClr val="FF0033"/>
                        </a:buClr>
                        <a:buSzTx/>
                        <a:buFont typeface="Webdings" pitchFamily="18" charset="2"/>
                        <a:buNone/>
                        <a:tabLst/>
                        <a:defRPr/>
                      </a:pPr>
                      <a:r>
                        <a:rPr kumimoji="0" lang="en-US" altLang="en-US" sz="1100" b="0" i="0" u="none" strike="noStrike" cap="none" normalizeH="0" baseline="0" dirty="0" smtClean="0">
                          <a:ln>
                            <a:noFill/>
                          </a:ln>
                          <a:solidFill>
                            <a:schemeClr val="accent2"/>
                          </a:solidFill>
                          <a:effectLst/>
                          <a:latin typeface="Arial" charset="0"/>
                          <a:cs typeface="Arial" charset="0"/>
                        </a:rPr>
                        <a:t>Well equipped</a:t>
                      </a:r>
                    </a:p>
                    <a:p>
                      <a:pPr marL="0" marR="0" lvl="0" indent="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dirty="0" smtClean="0">
                          <a:ln>
                            <a:noFill/>
                          </a:ln>
                          <a:solidFill>
                            <a:schemeClr val="accent2"/>
                          </a:solidFill>
                          <a:effectLst/>
                          <a:latin typeface="Arial" charset="0"/>
                          <a:cs typeface="Arial" charset="0"/>
                        </a:rPr>
                        <a:t>Cooperation Partner TRANSPOLIS</a:t>
                      </a:r>
                      <a:endParaRPr kumimoji="0" lang="en-US" altLang="en-US" sz="1100" b="0" i="0" u="none" strike="noStrike" cap="none" normalizeH="0" baseline="0" dirty="0" smtClean="0">
                        <a:ln>
                          <a:noFill/>
                        </a:ln>
                        <a:solidFill>
                          <a:schemeClr val="accent2"/>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7038">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smtClean="0">
                          <a:ln>
                            <a:noFill/>
                          </a:ln>
                          <a:solidFill>
                            <a:schemeClr val="accent2"/>
                          </a:solidFill>
                          <a:effectLst/>
                          <a:latin typeface="Arial" charset="0"/>
                          <a:cs typeface="Arial" charset="0"/>
                        </a:rPr>
                        <a:t>Greensboro</a:t>
                      </a:r>
                      <a:endParaRPr kumimoji="0" lang="en-US" altLang="en-US" sz="1100" b="0" i="0" u="none" strike="noStrike" cap="none" normalizeH="0" baseline="0" smtClean="0">
                        <a:ln>
                          <a:noFill/>
                        </a:ln>
                        <a:solidFill>
                          <a:schemeClr val="accent2"/>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smtClean="0">
                          <a:ln>
                            <a:noFill/>
                          </a:ln>
                          <a:solidFill>
                            <a:schemeClr val="accent2"/>
                          </a:solidFill>
                          <a:effectLst/>
                          <a:latin typeface="Arial" charset="0"/>
                          <a:cs typeface="Arial" charset="0"/>
                        </a:rPr>
                        <a:t>Volvo Group</a:t>
                      </a:r>
                      <a:endParaRPr kumimoji="0" lang="en-US" altLang="en-US" sz="1100" b="0" i="0" u="none" strike="noStrike" cap="none" normalizeH="0" baseline="0" smtClean="0">
                        <a:ln>
                          <a:noFill/>
                        </a:ln>
                        <a:solidFill>
                          <a:schemeClr val="accent2"/>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endParaRPr kumimoji="0" lang="en-US" altLang="en-US" sz="1100" b="0" i="0" u="none" strike="noStrike" cap="none" normalizeH="0" baseline="0" dirty="0" smtClean="0">
                        <a:ln>
                          <a:noFill/>
                        </a:ln>
                        <a:solidFill>
                          <a:schemeClr val="accent2"/>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defTabSz="762000" eaLnBrk="0" hangingPunct="0">
                        <a:spcBef>
                          <a:spcPct val="20000"/>
                        </a:spcBef>
                        <a:buClr>
                          <a:srgbClr val="FF0033"/>
                        </a:buClr>
                        <a:buFont typeface="Webdings" pitchFamily="18" charset="2"/>
                        <a:defRPr sz="1600">
                          <a:solidFill>
                            <a:schemeClr val="tx1"/>
                          </a:solidFill>
                          <a:latin typeface="Arial" charset="0"/>
                        </a:defRPr>
                      </a:lvl1pPr>
                      <a:lvl2pPr marL="827088" indent="-285750" algn="l" defTabSz="762000" eaLnBrk="0" hangingPunct="0">
                        <a:spcBef>
                          <a:spcPct val="20000"/>
                        </a:spcBef>
                        <a:defRPr sz="1400">
                          <a:solidFill>
                            <a:schemeClr val="tx1"/>
                          </a:solidFill>
                          <a:latin typeface="Arial" charset="0"/>
                        </a:defRPr>
                      </a:lvl2pPr>
                      <a:lvl3pPr marL="1235075"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43063"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0" marR="0" lvl="0" indent="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dirty="0" smtClean="0">
                          <a:ln>
                            <a:noFill/>
                          </a:ln>
                          <a:solidFill>
                            <a:schemeClr val="accent2"/>
                          </a:solidFill>
                          <a:effectLst/>
                          <a:latin typeface="Arial" charset="0"/>
                        </a:rPr>
                        <a:t>Not fully equipped</a:t>
                      </a:r>
                    </a:p>
                    <a:p>
                      <a:pPr marL="0" marR="0" lvl="0" indent="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dirty="0" smtClean="0">
                          <a:ln>
                            <a:noFill/>
                          </a:ln>
                          <a:solidFill>
                            <a:schemeClr val="accent2"/>
                          </a:solidFill>
                          <a:effectLst/>
                          <a:latin typeface="Arial" charset="0"/>
                        </a:rPr>
                        <a:t>Use also other test tracks in US</a:t>
                      </a: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5450">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1" i="0" u="none" strike="noStrike" cap="none" normalizeH="0" baseline="0" dirty="0" smtClean="0">
                          <a:ln>
                            <a:noFill/>
                          </a:ln>
                          <a:solidFill>
                            <a:schemeClr val="tx1"/>
                          </a:solidFill>
                          <a:effectLst/>
                          <a:latin typeface="Arial" charset="0"/>
                          <a:cs typeface="Arial" charset="0"/>
                        </a:rPr>
                        <a:t>Allentown</a:t>
                      </a:r>
                      <a:endParaRPr kumimoji="0" lang="en-US" altLang="en-US" sz="1100" b="1" i="0" u="none" strike="noStrike" cap="none" normalizeH="0" baseline="0" dirty="0" smtClean="0">
                        <a:ln>
                          <a:noFill/>
                        </a:ln>
                        <a:solidFill>
                          <a:schemeClr val="tx1"/>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1" i="0" u="none" strike="noStrike" cap="none" normalizeH="0" baseline="0" dirty="0" smtClean="0">
                          <a:ln>
                            <a:noFill/>
                          </a:ln>
                          <a:solidFill>
                            <a:schemeClr val="tx1"/>
                          </a:solidFill>
                          <a:effectLst/>
                          <a:latin typeface="Arial" charset="0"/>
                          <a:cs typeface="Arial" charset="0"/>
                        </a:rPr>
                        <a:t>Closed</a:t>
                      </a:r>
                      <a:endParaRPr kumimoji="0" lang="en-US" altLang="en-US" sz="1100" b="1" i="0" u="none" strike="noStrike" cap="none" normalizeH="0" baseline="0" dirty="0" smtClean="0">
                        <a:ln>
                          <a:noFill/>
                        </a:ln>
                        <a:solidFill>
                          <a:schemeClr val="tx1"/>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1" i="0" u="none" strike="noStrike" cap="none" normalizeH="0" baseline="0" dirty="0" smtClean="0">
                          <a:ln>
                            <a:noFill/>
                          </a:ln>
                          <a:solidFill>
                            <a:schemeClr val="tx1"/>
                          </a:solidFill>
                          <a:effectLst/>
                          <a:latin typeface="Arial" charset="0"/>
                          <a:cs typeface="Arial" charset="0"/>
                        </a:rPr>
                        <a:t>-</a:t>
                      </a:r>
                      <a:endParaRPr kumimoji="0" lang="en-US" altLang="en-US" sz="1100" b="1" i="0" u="none" strike="noStrike" cap="none" normalizeH="0" baseline="0" dirty="0" smtClean="0">
                        <a:ln>
                          <a:noFill/>
                        </a:ln>
                        <a:solidFill>
                          <a:schemeClr val="tx1"/>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1" i="0" u="none" strike="noStrike" cap="none" normalizeH="0" baseline="0" dirty="0" smtClean="0">
                          <a:ln>
                            <a:noFill/>
                          </a:ln>
                          <a:solidFill>
                            <a:schemeClr val="tx1"/>
                          </a:solidFill>
                          <a:effectLst/>
                          <a:latin typeface="Arial" charset="0"/>
                          <a:cs typeface="Arial" charset="0"/>
                        </a:rPr>
                        <a:t>-</a:t>
                      </a:r>
                      <a:endParaRPr kumimoji="0" lang="en-US" altLang="en-US" sz="1100" b="1" i="0" u="none" strike="noStrike" cap="none" normalizeH="0" baseline="0" dirty="0" smtClean="0">
                        <a:ln>
                          <a:noFill/>
                        </a:ln>
                        <a:solidFill>
                          <a:schemeClr val="tx1"/>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5">
                        <a:lumMod val="40000"/>
                        <a:lumOff val="60000"/>
                      </a:schemeClr>
                    </a:solidFill>
                  </a:tcPr>
                </a:tc>
              </a:tr>
              <a:tr h="427038">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smtClean="0">
                          <a:ln>
                            <a:noFill/>
                          </a:ln>
                          <a:solidFill>
                            <a:schemeClr val="accent2"/>
                          </a:solidFill>
                          <a:effectLst/>
                          <a:latin typeface="Arial" charset="0"/>
                          <a:cs typeface="Arial" charset="0"/>
                        </a:rPr>
                        <a:t>Motegi</a:t>
                      </a:r>
                      <a:endParaRPr kumimoji="0" lang="en-US" altLang="en-US" sz="1100" b="0" i="0" u="none" strike="noStrike" cap="none" normalizeH="0" baseline="0" smtClean="0">
                        <a:ln>
                          <a:noFill/>
                        </a:ln>
                        <a:solidFill>
                          <a:schemeClr val="accent2"/>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smtClean="0">
                          <a:ln>
                            <a:noFill/>
                          </a:ln>
                          <a:solidFill>
                            <a:schemeClr val="accent2"/>
                          </a:solidFill>
                          <a:effectLst/>
                          <a:latin typeface="Arial" charset="0"/>
                          <a:cs typeface="Arial" charset="0"/>
                        </a:rPr>
                        <a:t>Nissan Motors</a:t>
                      </a:r>
                      <a:endParaRPr kumimoji="0" lang="en-US" altLang="en-US" sz="1100" b="0" i="0" u="none" strike="noStrike" cap="none" normalizeH="0" baseline="0" smtClean="0">
                        <a:ln>
                          <a:noFill/>
                        </a:ln>
                        <a:solidFill>
                          <a:schemeClr val="accent2"/>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defTabSz="762000" eaLnBrk="0" hangingPunct="0">
                        <a:spcBef>
                          <a:spcPct val="20000"/>
                        </a:spcBef>
                        <a:buClr>
                          <a:srgbClr val="FF0033"/>
                        </a:buClr>
                        <a:buFont typeface="Webdings" pitchFamily="18" charset="2"/>
                        <a:defRPr sz="1600">
                          <a:solidFill>
                            <a:schemeClr val="tx1"/>
                          </a:solidFill>
                          <a:latin typeface="Arial" charset="0"/>
                        </a:defRPr>
                      </a:lvl1pPr>
                      <a:lvl2pPr marL="820738" indent="-285750" algn="l" defTabSz="762000" eaLnBrk="0" hangingPunct="0">
                        <a:spcBef>
                          <a:spcPct val="20000"/>
                        </a:spcBef>
                        <a:defRPr sz="1400">
                          <a:solidFill>
                            <a:schemeClr val="tx1"/>
                          </a:solidFill>
                          <a:latin typeface="Arial" charset="0"/>
                        </a:defRPr>
                      </a:lvl2pPr>
                      <a:lvl3pPr marL="1228725"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36713"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0" marR="0" lvl="0" indent="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smtClean="0">
                          <a:ln>
                            <a:noFill/>
                          </a:ln>
                          <a:solidFill>
                            <a:schemeClr val="accent2"/>
                          </a:solidFill>
                          <a:effectLst/>
                          <a:latin typeface="Arial" charset="0"/>
                          <a:cs typeface="Arial" charset="0"/>
                        </a:rPr>
                        <a:t>Nissan Motors, JATCO</a:t>
                      </a:r>
                      <a:endParaRPr kumimoji="0" lang="en-US" altLang="en-US" sz="1100" b="0" i="0" u="none" strike="noStrike" cap="none" normalizeH="0" baseline="0" smtClean="0">
                        <a:ln>
                          <a:noFill/>
                        </a:ln>
                        <a:solidFill>
                          <a:schemeClr val="accent2"/>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defTabSz="762000" eaLnBrk="0" hangingPunct="0">
                        <a:spcBef>
                          <a:spcPct val="20000"/>
                        </a:spcBef>
                        <a:buClr>
                          <a:srgbClr val="FF0033"/>
                        </a:buClr>
                        <a:buFont typeface="Webdings" pitchFamily="18" charset="2"/>
                        <a:defRPr sz="1600">
                          <a:solidFill>
                            <a:schemeClr val="tx1"/>
                          </a:solidFill>
                          <a:latin typeface="Arial" charset="0"/>
                        </a:defRPr>
                      </a:lvl1pPr>
                      <a:lvl2pPr marL="827088" indent="-285750" algn="l" defTabSz="762000" eaLnBrk="0" hangingPunct="0">
                        <a:spcBef>
                          <a:spcPct val="20000"/>
                        </a:spcBef>
                        <a:defRPr sz="1400">
                          <a:solidFill>
                            <a:schemeClr val="tx1"/>
                          </a:solidFill>
                          <a:latin typeface="Arial" charset="0"/>
                        </a:defRPr>
                      </a:lvl2pPr>
                      <a:lvl3pPr marL="1235075"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43063"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0" marR="0" lvl="0" indent="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dirty="0" smtClean="0">
                          <a:ln>
                            <a:noFill/>
                          </a:ln>
                          <a:solidFill>
                            <a:schemeClr val="accent2"/>
                          </a:solidFill>
                          <a:effectLst/>
                          <a:latin typeface="Arial" charset="0"/>
                          <a:cs typeface="Arial" charset="0"/>
                        </a:rPr>
                        <a:t>Well equipped</a:t>
                      </a:r>
                    </a:p>
                    <a:p>
                      <a:pPr marL="0" marR="0" lvl="0" indent="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dirty="0" smtClean="0">
                          <a:ln>
                            <a:noFill/>
                          </a:ln>
                          <a:solidFill>
                            <a:schemeClr val="accent2"/>
                          </a:solidFill>
                          <a:effectLst/>
                          <a:latin typeface="Arial" charset="0"/>
                          <a:cs typeface="Arial" charset="0"/>
                        </a:rPr>
                        <a:t>Rental agreement including pre-buy option negotiated with Nissan Motors</a:t>
                      </a:r>
                      <a:endParaRPr kumimoji="0" lang="en-US" altLang="en-US" sz="1100" b="0" i="0" u="none" strike="noStrike" cap="none" normalizeH="0" baseline="0" dirty="0" smtClean="0">
                        <a:ln>
                          <a:noFill/>
                        </a:ln>
                        <a:solidFill>
                          <a:schemeClr val="accent2"/>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5450">
                <a:tc>
                  <a:txBody>
                    <a:bodyPr/>
                    <a:lstStyle>
                      <a:lvl1pPr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0" marR="0" lvl="0" indent="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dirty="0" smtClean="0">
                          <a:ln>
                            <a:noFill/>
                          </a:ln>
                          <a:solidFill>
                            <a:schemeClr val="accent2"/>
                          </a:solidFill>
                          <a:effectLst/>
                          <a:latin typeface="Arial" charset="0"/>
                        </a:rPr>
                        <a:t>Bangalore </a:t>
                      </a:r>
                      <a:r>
                        <a:rPr kumimoji="0" lang="en-US" altLang="en-US" sz="1100" b="0" i="0" u="none" strike="noStrike" cap="none" normalizeH="0" baseline="0" dirty="0" err="1" smtClean="0">
                          <a:ln>
                            <a:noFill/>
                          </a:ln>
                          <a:solidFill>
                            <a:schemeClr val="accent2"/>
                          </a:solidFill>
                          <a:effectLst/>
                          <a:latin typeface="Arial" charset="0"/>
                        </a:rPr>
                        <a:t>Hoskote</a:t>
                      </a:r>
                      <a:endParaRPr kumimoji="0" lang="en-US" altLang="en-US" sz="1100" b="0" i="0" u="none" strike="noStrike" cap="none" normalizeH="0" baseline="0" dirty="0" smtClean="0">
                        <a:ln>
                          <a:noFill/>
                        </a:ln>
                        <a:solidFill>
                          <a:schemeClr val="accent2"/>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defTabSz="762000" eaLnBrk="0" hangingPunct="0">
                        <a:spcBef>
                          <a:spcPct val="20000"/>
                        </a:spcBef>
                        <a:buClr>
                          <a:srgbClr val="FF0033"/>
                        </a:buClr>
                        <a:buFont typeface="Webdings" pitchFamily="18" charset="2"/>
                        <a:defRPr sz="1600">
                          <a:solidFill>
                            <a:schemeClr val="tx1"/>
                          </a:solidFill>
                          <a:latin typeface="Arial" charset="0"/>
                        </a:defRPr>
                      </a:lvl1pPr>
                      <a:lvl2pPr marL="820738" indent="-285750" algn="l" defTabSz="762000" eaLnBrk="0" hangingPunct="0">
                        <a:spcBef>
                          <a:spcPct val="20000"/>
                        </a:spcBef>
                        <a:defRPr sz="1400">
                          <a:solidFill>
                            <a:schemeClr val="tx1"/>
                          </a:solidFill>
                          <a:latin typeface="Arial" charset="0"/>
                        </a:defRPr>
                      </a:lvl2pPr>
                      <a:lvl3pPr marL="1228725"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36713"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0" marR="0" lvl="0" indent="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dirty="0" smtClean="0">
                          <a:ln>
                            <a:noFill/>
                          </a:ln>
                          <a:solidFill>
                            <a:schemeClr val="accent2"/>
                          </a:solidFill>
                          <a:effectLst/>
                          <a:latin typeface="Arial" charset="0"/>
                        </a:rPr>
                        <a:t>Volvo Group</a:t>
                      </a: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0" marR="0" lvl="0" indent="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sv-SE" altLang="en-US" sz="1100" b="0" i="0" u="none" strike="noStrike" cap="none" normalizeH="0" baseline="0" dirty="0" smtClean="0">
                          <a:ln>
                            <a:noFill/>
                          </a:ln>
                          <a:solidFill>
                            <a:schemeClr val="accent2"/>
                          </a:solidFill>
                          <a:effectLst/>
                          <a:latin typeface="Arial" charset="0"/>
                        </a:rPr>
                        <a:t>Group synergies with Hoskote plant</a:t>
                      </a:r>
                      <a:endParaRPr kumimoji="0" lang="en-US" altLang="en-US" sz="1100" b="0" i="0" u="none" strike="noStrike" cap="none" normalizeH="0" baseline="0" dirty="0" smtClean="0">
                        <a:ln>
                          <a:noFill/>
                        </a:ln>
                        <a:solidFill>
                          <a:schemeClr val="accent2"/>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defTabSz="762000" eaLnBrk="0" hangingPunct="0">
                        <a:spcBef>
                          <a:spcPct val="20000"/>
                        </a:spcBef>
                        <a:buClr>
                          <a:srgbClr val="FF0033"/>
                        </a:buClr>
                        <a:buFont typeface="Webdings" pitchFamily="18" charset="2"/>
                        <a:defRPr sz="1600">
                          <a:solidFill>
                            <a:schemeClr val="tx1"/>
                          </a:solidFill>
                          <a:latin typeface="Arial" charset="0"/>
                        </a:defRPr>
                      </a:lvl1pPr>
                      <a:lvl2pPr marL="820738" indent="-285750" algn="l" defTabSz="762000" eaLnBrk="0" hangingPunct="0">
                        <a:spcBef>
                          <a:spcPct val="20000"/>
                        </a:spcBef>
                        <a:defRPr sz="1400">
                          <a:solidFill>
                            <a:schemeClr val="tx1"/>
                          </a:solidFill>
                          <a:latin typeface="Arial" charset="0"/>
                        </a:defRPr>
                      </a:lvl2pPr>
                      <a:lvl3pPr marL="1228725"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36713"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0" marR="0" lvl="0" indent="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dirty="0" smtClean="0">
                          <a:ln>
                            <a:noFill/>
                          </a:ln>
                          <a:solidFill>
                            <a:schemeClr val="accent2"/>
                          </a:solidFill>
                          <a:effectLst/>
                          <a:latin typeface="Arial" charset="0"/>
                        </a:rPr>
                        <a:t>Mainly Durability</a:t>
                      </a:r>
                    </a:p>
                    <a:p>
                      <a:pPr marL="0" marR="0" lvl="0" indent="0" algn="l" defTabSz="762000" rtl="0" eaLnBrk="0" fontAlgn="b" latinLnBrk="0" hangingPunct="0">
                        <a:lnSpc>
                          <a:spcPct val="100000"/>
                        </a:lnSpc>
                        <a:spcBef>
                          <a:spcPct val="0"/>
                        </a:spcBef>
                        <a:spcAft>
                          <a:spcPct val="0"/>
                        </a:spcAft>
                        <a:buClr>
                          <a:srgbClr val="FF0033"/>
                        </a:buClr>
                        <a:buSzTx/>
                        <a:buFont typeface="Webdings" pitchFamily="18" charset="2"/>
                        <a:buNone/>
                        <a:tabLst/>
                        <a:defRPr/>
                      </a:pPr>
                      <a:r>
                        <a:rPr kumimoji="0" lang="en-US" altLang="en-US" sz="1100" b="0" i="0" u="none" strike="noStrike" cap="none" normalizeH="0" baseline="0" dirty="0" smtClean="0">
                          <a:ln>
                            <a:noFill/>
                          </a:ln>
                          <a:solidFill>
                            <a:schemeClr val="accent2"/>
                          </a:solidFill>
                          <a:effectLst/>
                          <a:latin typeface="Arial" charset="0"/>
                        </a:rPr>
                        <a:t>Use also other test tracks in India, distance is a problem</a:t>
                      </a: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7038">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0" marR="0" lvl="0" indent="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kern="1200" cap="none" normalizeH="0" baseline="0" dirty="0" smtClean="0">
                          <a:ln>
                            <a:noFill/>
                          </a:ln>
                          <a:solidFill>
                            <a:schemeClr val="accent2"/>
                          </a:solidFill>
                          <a:effectLst/>
                          <a:latin typeface="Arial" charset="0"/>
                          <a:ea typeface="+mn-ea"/>
                          <a:cs typeface="+mn-cs"/>
                        </a:rPr>
                        <a:t>Curitiba</a:t>
                      </a: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0" marR="0" lvl="0" indent="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kern="1200" cap="none" normalizeH="0" baseline="0" dirty="0" err="1" smtClean="0">
                          <a:ln>
                            <a:noFill/>
                          </a:ln>
                          <a:solidFill>
                            <a:schemeClr val="accent2"/>
                          </a:solidFill>
                          <a:effectLst/>
                          <a:latin typeface="Arial" charset="0"/>
                          <a:ea typeface="+mn-ea"/>
                          <a:cs typeface="+mn-cs"/>
                        </a:rPr>
                        <a:t>Randon</a:t>
                      </a:r>
                      <a:endParaRPr kumimoji="0" lang="en-US" altLang="en-US" sz="1100" b="0" i="0" u="none" strike="noStrike" kern="1200" cap="none" normalizeH="0" baseline="0" dirty="0" smtClean="0">
                        <a:ln>
                          <a:noFill/>
                        </a:ln>
                        <a:solidFill>
                          <a:schemeClr val="accent2"/>
                        </a:solidFill>
                        <a:effectLst/>
                        <a:latin typeface="Arial" charset="0"/>
                        <a:ea typeface="+mn-ea"/>
                        <a:cs typeface="+mn-cs"/>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0" marR="0" lvl="0" indent="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kern="1200" cap="none" normalizeH="0" baseline="0" dirty="0" smtClean="0">
                          <a:ln>
                            <a:noFill/>
                          </a:ln>
                          <a:solidFill>
                            <a:schemeClr val="accent2"/>
                          </a:solidFill>
                          <a:effectLst/>
                          <a:latin typeface="Arial" charset="0"/>
                          <a:ea typeface="+mn-ea"/>
                          <a:cs typeface="+mn-cs"/>
                        </a:rPr>
                        <a:t>Commercial proving ground</a:t>
                      </a: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0" marR="0" lvl="0" indent="0" algn="l" defTabSz="762000" rtl="0" eaLnBrk="0" fontAlgn="b" latinLnBrk="0" hangingPunct="0">
                        <a:lnSpc>
                          <a:spcPct val="100000"/>
                        </a:lnSpc>
                        <a:spcBef>
                          <a:spcPct val="0"/>
                        </a:spcBef>
                        <a:spcAft>
                          <a:spcPct val="0"/>
                        </a:spcAft>
                        <a:buClr>
                          <a:srgbClr val="FF0033"/>
                        </a:buClr>
                        <a:buSzTx/>
                        <a:buFont typeface="Webdings" pitchFamily="18" charset="2"/>
                        <a:buNone/>
                        <a:tabLst/>
                        <a:defRPr/>
                      </a:pPr>
                      <a:r>
                        <a:rPr kumimoji="0" lang="en-US" altLang="en-US" sz="1100" b="0" i="0" u="none" strike="noStrike" kern="1200" cap="none" normalizeH="0" baseline="0" dirty="0" smtClean="0">
                          <a:ln>
                            <a:noFill/>
                          </a:ln>
                          <a:solidFill>
                            <a:schemeClr val="accent2"/>
                          </a:solidFill>
                          <a:effectLst/>
                          <a:latin typeface="Arial" charset="0"/>
                          <a:ea typeface="+mn-ea"/>
                          <a:cs typeface="+mn-cs"/>
                        </a:rPr>
                        <a:t> Use </a:t>
                      </a:r>
                      <a:r>
                        <a:rPr kumimoji="0" lang="en-US" altLang="en-US" sz="1100" b="0" i="0" u="none" strike="noStrike" kern="1200" cap="none" normalizeH="0" baseline="0" dirty="0" err="1" smtClean="0">
                          <a:ln>
                            <a:noFill/>
                          </a:ln>
                          <a:solidFill>
                            <a:schemeClr val="accent2"/>
                          </a:solidFill>
                          <a:effectLst/>
                          <a:latin typeface="Arial" charset="0"/>
                          <a:ea typeface="+mn-ea"/>
                          <a:cs typeface="+mn-cs"/>
                        </a:rPr>
                        <a:t>Randon</a:t>
                      </a:r>
                      <a:r>
                        <a:rPr kumimoji="0" lang="en-US" altLang="en-US" sz="1100" b="0" i="0" u="none" strike="noStrike" kern="1200" cap="none" normalizeH="0" baseline="0" dirty="0" smtClean="0">
                          <a:ln>
                            <a:noFill/>
                          </a:ln>
                          <a:solidFill>
                            <a:schemeClr val="accent2"/>
                          </a:solidFill>
                          <a:effectLst/>
                          <a:latin typeface="Arial" charset="0"/>
                          <a:ea typeface="+mn-ea"/>
                          <a:cs typeface="+mn-cs"/>
                        </a:rPr>
                        <a:t> proving ground, </a:t>
                      </a:r>
                      <a:r>
                        <a:rPr kumimoji="0" lang="en-US" altLang="en-US" sz="1100" b="0" i="0" u="none" strike="noStrike" cap="none" normalizeH="0" baseline="0" dirty="0" smtClean="0">
                          <a:ln>
                            <a:noFill/>
                          </a:ln>
                          <a:solidFill>
                            <a:schemeClr val="accent2"/>
                          </a:solidFill>
                          <a:effectLst/>
                          <a:latin typeface="Arial" charset="0"/>
                        </a:rPr>
                        <a:t>distance is a problem</a:t>
                      </a:r>
                      <a:endParaRPr kumimoji="0" lang="en-US" altLang="en-US" sz="1100" b="0" i="0" u="none" strike="noStrike" kern="1200" cap="none" normalizeH="0" baseline="0" dirty="0" smtClean="0">
                        <a:ln>
                          <a:noFill/>
                        </a:ln>
                        <a:solidFill>
                          <a:schemeClr val="accent2"/>
                        </a:solidFill>
                        <a:effectLst/>
                        <a:latin typeface="Arial" charset="0"/>
                        <a:ea typeface="+mn-ea"/>
                        <a:cs typeface="+mn-cs"/>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5450">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smtClean="0">
                          <a:ln>
                            <a:noFill/>
                          </a:ln>
                          <a:solidFill>
                            <a:srgbClr val="006600"/>
                          </a:solidFill>
                          <a:effectLst/>
                          <a:latin typeface="Arial" charset="0"/>
                          <a:cs typeface="Arial" charset="0"/>
                        </a:rPr>
                        <a:t>Kiruna</a:t>
                      </a:r>
                      <a:endParaRPr kumimoji="0" lang="en-US" altLang="en-US" sz="1100" b="0" i="0" u="none" strike="noStrike" cap="none" normalizeH="0" baseline="0" smtClean="0">
                        <a:ln>
                          <a:noFill/>
                        </a:ln>
                        <a:solidFill>
                          <a:srgbClr val="006600"/>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smtClean="0">
                          <a:ln>
                            <a:noFill/>
                          </a:ln>
                          <a:solidFill>
                            <a:srgbClr val="006600"/>
                          </a:solidFill>
                          <a:effectLst/>
                          <a:latin typeface="Arial" charset="0"/>
                          <a:cs typeface="Arial" charset="0"/>
                        </a:rPr>
                        <a:t>Swedish</a:t>
                      </a:r>
                    </a:p>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smtClean="0">
                          <a:ln>
                            <a:noFill/>
                          </a:ln>
                          <a:solidFill>
                            <a:srgbClr val="006600"/>
                          </a:solidFill>
                          <a:effectLst/>
                          <a:latin typeface="Arial" charset="0"/>
                          <a:cs typeface="Arial" charset="0"/>
                        </a:rPr>
                        <a:t>Air auth.</a:t>
                      </a:r>
                      <a:endParaRPr kumimoji="0" lang="en-US" altLang="en-US" sz="1100" b="0" i="0" u="none" strike="noStrike" cap="none" normalizeH="0" baseline="0" smtClean="0">
                        <a:ln>
                          <a:noFill/>
                        </a:ln>
                        <a:solidFill>
                          <a:srgbClr val="006600"/>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dirty="0" smtClean="0">
                          <a:ln>
                            <a:noFill/>
                          </a:ln>
                          <a:solidFill>
                            <a:srgbClr val="006600"/>
                          </a:solidFill>
                          <a:effectLst/>
                          <a:latin typeface="Arial" charset="0"/>
                          <a:cs typeface="Arial" charset="0"/>
                        </a:rPr>
                        <a:t>VCC, Volvo Bus</a:t>
                      </a:r>
                      <a:endParaRPr kumimoji="0" lang="en-US" altLang="en-US" sz="1100" b="0" i="0" u="none" strike="noStrike" cap="none" normalizeH="0" baseline="0" dirty="0" smtClean="0">
                        <a:ln>
                          <a:noFill/>
                        </a:ln>
                        <a:solidFill>
                          <a:srgbClr val="006600"/>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dirty="0" smtClean="0">
                          <a:ln>
                            <a:noFill/>
                          </a:ln>
                          <a:solidFill>
                            <a:srgbClr val="006600"/>
                          </a:solidFill>
                          <a:effectLst/>
                          <a:latin typeface="Arial" charset="0"/>
                          <a:cs typeface="Arial" charset="0"/>
                        </a:rPr>
                        <a:t>Reliability Cold. </a:t>
                      </a:r>
                    </a:p>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dirty="0" smtClean="0">
                          <a:ln>
                            <a:noFill/>
                          </a:ln>
                          <a:solidFill>
                            <a:srgbClr val="006600"/>
                          </a:solidFill>
                          <a:effectLst/>
                          <a:latin typeface="Arial" charset="0"/>
                          <a:cs typeface="Arial" charset="0"/>
                        </a:rPr>
                        <a:t>Workshop, mainly public roads</a:t>
                      </a:r>
                      <a:endParaRPr kumimoji="0" lang="en-US" altLang="en-US" sz="1100" b="0" i="0" u="none" strike="noStrike" cap="none" normalizeH="0" baseline="0" dirty="0" smtClean="0">
                        <a:ln>
                          <a:noFill/>
                        </a:ln>
                        <a:solidFill>
                          <a:srgbClr val="006600"/>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7038">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smtClean="0">
                          <a:ln>
                            <a:noFill/>
                          </a:ln>
                          <a:solidFill>
                            <a:srgbClr val="006600"/>
                          </a:solidFill>
                          <a:effectLst/>
                          <a:latin typeface="Arial" charset="0"/>
                          <a:cs typeface="Arial" charset="0"/>
                        </a:rPr>
                        <a:t>Almeria</a:t>
                      </a:r>
                      <a:endParaRPr kumimoji="0" lang="en-US" altLang="en-US" sz="1100" b="0" i="0" u="none" strike="noStrike" cap="none" normalizeH="0" baseline="0" smtClean="0">
                        <a:ln>
                          <a:noFill/>
                        </a:ln>
                        <a:solidFill>
                          <a:srgbClr val="006600"/>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smtClean="0">
                          <a:ln>
                            <a:noFill/>
                          </a:ln>
                          <a:solidFill>
                            <a:srgbClr val="006600"/>
                          </a:solidFill>
                          <a:effectLst/>
                          <a:latin typeface="Arial" charset="0"/>
                          <a:cs typeface="Arial" charset="0"/>
                        </a:rPr>
                        <a:t>Michelin</a:t>
                      </a:r>
                      <a:endParaRPr kumimoji="0" lang="en-US" altLang="en-US" sz="1100" b="0" i="0" u="none" strike="noStrike" cap="none" normalizeH="0" baseline="0" smtClean="0">
                        <a:ln>
                          <a:noFill/>
                        </a:ln>
                        <a:solidFill>
                          <a:srgbClr val="006600"/>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lgn="l" defTabSz="762000" eaLnBrk="0" hangingPunct="0">
                        <a:spcBef>
                          <a:spcPct val="20000"/>
                        </a:spcBef>
                        <a:buClr>
                          <a:srgbClr val="FF0033"/>
                        </a:buClr>
                        <a:buFont typeface="Webdings" pitchFamily="18" charset="2"/>
                        <a:defRPr sz="1600">
                          <a:solidFill>
                            <a:schemeClr val="tx1"/>
                          </a:solidFill>
                          <a:latin typeface="Arial" charset="0"/>
                        </a:defRPr>
                      </a:lvl1pPr>
                      <a:lvl2pPr marL="742950" indent="-285750" algn="l" defTabSz="762000" eaLnBrk="0" hangingPunct="0">
                        <a:spcBef>
                          <a:spcPct val="20000"/>
                        </a:spcBef>
                        <a:defRPr sz="1400">
                          <a:solidFill>
                            <a:schemeClr val="tx1"/>
                          </a:solidFill>
                          <a:latin typeface="Arial" charset="0"/>
                        </a:defRPr>
                      </a:lvl2pPr>
                      <a:lvl3pPr marL="1143000"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00200"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dirty="0" smtClean="0">
                          <a:ln>
                            <a:noFill/>
                          </a:ln>
                          <a:solidFill>
                            <a:srgbClr val="006600"/>
                          </a:solidFill>
                          <a:effectLst/>
                          <a:latin typeface="Arial" charset="0"/>
                        </a:rPr>
                        <a:t>Commercial supplier</a:t>
                      </a: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defTabSz="762000" eaLnBrk="0" hangingPunct="0">
                        <a:spcBef>
                          <a:spcPct val="20000"/>
                        </a:spcBef>
                        <a:buClr>
                          <a:srgbClr val="FF0033"/>
                        </a:buClr>
                        <a:buFont typeface="Webdings" pitchFamily="18" charset="2"/>
                        <a:defRPr sz="1600">
                          <a:solidFill>
                            <a:schemeClr val="tx1"/>
                          </a:solidFill>
                          <a:latin typeface="Arial" charset="0"/>
                        </a:defRPr>
                      </a:lvl1pPr>
                      <a:lvl2pPr marL="820738" indent="-285750" algn="l" defTabSz="762000" eaLnBrk="0" hangingPunct="0">
                        <a:spcBef>
                          <a:spcPct val="20000"/>
                        </a:spcBef>
                        <a:defRPr sz="1400">
                          <a:solidFill>
                            <a:schemeClr val="tx1"/>
                          </a:solidFill>
                          <a:latin typeface="Arial" charset="0"/>
                        </a:defRPr>
                      </a:lvl2pPr>
                      <a:lvl3pPr marL="1228725" indent="-228600" algn="l" defTabSz="762000" eaLnBrk="0" hangingPunct="0">
                        <a:spcBef>
                          <a:spcPct val="20000"/>
                        </a:spcBef>
                        <a:buClr>
                          <a:schemeClr val="tx1"/>
                        </a:buClr>
                        <a:buFont typeface="Webdings" pitchFamily="18" charset="2"/>
                        <a:defRPr sz="1200">
                          <a:solidFill>
                            <a:schemeClr val="tx1"/>
                          </a:solidFill>
                          <a:latin typeface="Arial" charset="0"/>
                        </a:defRPr>
                      </a:lvl3pPr>
                      <a:lvl4pPr marL="1636713" indent="-228600" algn="l" defTabSz="762000" eaLnBrk="0" hangingPunct="0">
                        <a:spcBef>
                          <a:spcPct val="20000"/>
                        </a:spcBef>
                        <a:defRPr sz="1600">
                          <a:solidFill>
                            <a:schemeClr val="tx1"/>
                          </a:solidFill>
                          <a:latin typeface="Arial" charset="0"/>
                        </a:defRPr>
                      </a:lvl4pPr>
                      <a:lvl5pPr marL="2057400" indent="-228600" algn="l" defTabSz="762000" eaLnBrk="0" hangingPunct="0">
                        <a:spcBef>
                          <a:spcPct val="20000"/>
                        </a:spcBef>
                        <a:defRPr sz="1600">
                          <a:solidFill>
                            <a:schemeClr val="tx1"/>
                          </a:solidFill>
                          <a:latin typeface="Arial" charset="0"/>
                        </a:defRPr>
                      </a:lvl5pPr>
                      <a:lvl6pPr marL="2514600" indent="-228600" defTabSz="762000" eaLnBrk="0" fontAlgn="base" hangingPunct="0">
                        <a:spcBef>
                          <a:spcPct val="20000"/>
                        </a:spcBef>
                        <a:spcAft>
                          <a:spcPct val="0"/>
                        </a:spcAft>
                        <a:defRPr sz="1600">
                          <a:solidFill>
                            <a:schemeClr val="tx1"/>
                          </a:solidFill>
                          <a:latin typeface="Arial" charset="0"/>
                        </a:defRPr>
                      </a:lvl6pPr>
                      <a:lvl7pPr marL="2971800" indent="-228600" defTabSz="762000" eaLnBrk="0" fontAlgn="base" hangingPunct="0">
                        <a:spcBef>
                          <a:spcPct val="20000"/>
                        </a:spcBef>
                        <a:spcAft>
                          <a:spcPct val="0"/>
                        </a:spcAft>
                        <a:defRPr sz="1600">
                          <a:solidFill>
                            <a:schemeClr val="tx1"/>
                          </a:solidFill>
                          <a:latin typeface="Arial" charset="0"/>
                        </a:defRPr>
                      </a:lvl7pPr>
                      <a:lvl8pPr marL="3429000" indent="-228600" defTabSz="762000" eaLnBrk="0" fontAlgn="base" hangingPunct="0">
                        <a:spcBef>
                          <a:spcPct val="20000"/>
                        </a:spcBef>
                        <a:spcAft>
                          <a:spcPct val="0"/>
                        </a:spcAft>
                        <a:defRPr sz="1600">
                          <a:solidFill>
                            <a:schemeClr val="tx1"/>
                          </a:solidFill>
                          <a:latin typeface="Arial" charset="0"/>
                        </a:defRPr>
                      </a:lvl8pPr>
                      <a:lvl9pPr marL="3886200" indent="-228600" defTabSz="762000" eaLnBrk="0" fontAlgn="base" hangingPunct="0">
                        <a:spcBef>
                          <a:spcPct val="20000"/>
                        </a:spcBef>
                        <a:spcAft>
                          <a:spcPct val="0"/>
                        </a:spcAft>
                        <a:defRPr sz="1600">
                          <a:solidFill>
                            <a:schemeClr val="tx1"/>
                          </a:solidFill>
                          <a:latin typeface="Arial" charset="0"/>
                        </a:defRPr>
                      </a:lvl9pPr>
                    </a:lstStyle>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dirty="0" smtClean="0">
                          <a:ln>
                            <a:noFill/>
                          </a:ln>
                          <a:solidFill>
                            <a:srgbClr val="006600"/>
                          </a:solidFill>
                          <a:effectLst/>
                          <a:latin typeface="Arial" charset="0"/>
                          <a:cs typeface="Arial" charset="0"/>
                        </a:rPr>
                        <a:t>Reliability Hot, </a:t>
                      </a:r>
                    </a:p>
                    <a:p>
                      <a:pPr marL="342900" marR="0" lvl="0" indent="-342900" algn="l" defTabSz="762000" rtl="0" eaLnBrk="0" fontAlgn="b" latinLnBrk="0" hangingPunct="0">
                        <a:lnSpc>
                          <a:spcPct val="100000"/>
                        </a:lnSpc>
                        <a:spcBef>
                          <a:spcPct val="0"/>
                        </a:spcBef>
                        <a:spcAft>
                          <a:spcPct val="0"/>
                        </a:spcAft>
                        <a:buClr>
                          <a:srgbClr val="FF0033"/>
                        </a:buClr>
                        <a:buSzTx/>
                        <a:buFont typeface="Webdings" pitchFamily="18" charset="2"/>
                        <a:buNone/>
                        <a:tabLst/>
                      </a:pPr>
                      <a:r>
                        <a:rPr kumimoji="0" lang="en-US" altLang="en-US" sz="1100" b="0" i="0" u="none" strike="noStrike" cap="none" normalizeH="0" baseline="0" dirty="0" smtClean="0">
                          <a:ln>
                            <a:noFill/>
                          </a:ln>
                          <a:solidFill>
                            <a:srgbClr val="006600"/>
                          </a:solidFill>
                          <a:effectLst/>
                          <a:latin typeface="Arial" charset="0"/>
                          <a:cs typeface="Arial" charset="0"/>
                        </a:rPr>
                        <a:t>Workshop, mainly public roads</a:t>
                      </a:r>
                      <a:endParaRPr kumimoji="0" lang="en-US" altLang="en-US" sz="1100" b="0" i="0" u="none" strike="noStrike" cap="none" normalizeH="0" baseline="0" dirty="0" smtClean="0">
                        <a:ln>
                          <a:noFill/>
                        </a:ln>
                        <a:solidFill>
                          <a:srgbClr val="006600"/>
                        </a:solidFill>
                        <a:effectLst/>
                        <a:latin typeface="Arial" charset="0"/>
                      </a:endParaRPr>
                    </a:p>
                  </a:txBody>
                  <a:tcPr marL="84406" marR="84406"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 name="Footer Placeholder 2"/>
          <p:cNvSpPr>
            <a:spLocks noGrp="1"/>
          </p:cNvSpPr>
          <p:nvPr>
            <p:ph type="ftr" sz="quarter" idx="10"/>
          </p:nvPr>
        </p:nvSpPr>
        <p:spPr>
          <a:xfrm>
            <a:off x="339725" y="6426200"/>
            <a:ext cx="6873875" cy="215900"/>
          </a:xfrm>
        </p:spPr>
        <p:txBody>
          <a:bodyPr/>
          <a:lstStyle/>
          <a:p>
            <a:r>
              <a:rPr lang="en-US" noProof="0" dirty="0" smtClean="0"/>
              <a:t>Features, Verification &amp; Validation</a:t>
            </a:r>
            <a:endParaRPr lang="en-US" noProof="0" dirty="0"/>
          </a:p>
        </p:txBody>
      </p:sp>
    </p:spTree>
    <p:extLst>
      <p:ext uri="{BB962C8B-B14F-4D97-AF65-F5344CB8AC3E}">
        <p14:creationId xmlns:p14="http://schemas.microsoft.com/office/powerpoint/2010/main" val="11858096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43627" y="1798961"/>
            <a:ext cx="1963852" cy="508852"/>
          </a:xfrm>
          <a:prstGeom prst="rect">
            <a:avLst/>
          </a:prstGeom>
          <a:solidFill>
            <a:srgbClr val="EBECEB"/>
          </a:solidFill>
          <a:ln w="9525">
            <a:solidFill>
              <a:srgbClr val="B1B0B1"/>
            </a:solid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82800" rtlCol="0" anchor="t" anchorCtr="0"/>
          <a:lstStyle/>
          <a:p>
            <a:pPr algn="ctr">
              <a:lnSpc>
                <a:spcPts val="1100"/>
              </a:lnSpc>
              <a:spcBef>
                <a:spcPts val="400"/>
              </a:spcBef>
            </a:pPr>
            <a:r>
              <a:rPr lang="en-US" sz="900" dirty="0">
                <a:solidFill>
                  <a:srgbClr val="000000"/>
                </a:solidFill>
              </a:rPr>
              <a:t>Operational Efficiency Manager</a:t>
            </a:r>
          </a:p>
          <a:p>
            <a:pPr algn="ctr">
              <a:lnSpc>
                <a:spcPts val="1100"/>
              </a:lnSpc>
              <a:spcBef>
                <a:spcPts val="400"/>
              </a:spcBef>
            </a:pPr>
            <a:endParaRPr lang="en-US" sz="1000" dirty="0">
              <a:solidFill>
                <a:srgbClr val="000000"/>
              </a:solidFill>
            </a:endParaRPr>
          </a:p>
          <a:p>
            <a:pPr algn="ctr">
              <a:lnSpc>
                <a:spcPts val="1100"/>
              </a:lnSpc>
              <a:spcBef>
                <a:spcPts val="400"/>
              </a:spcBef>
            </a:pPr>
            <a:endParaRPr lang="en-US" sz="900" dirty="0">
              <a:solidFill>
                <a:srgbClr val="000000"/>
              </a:solidFill>
            </a:endParaRPr>
          </a:p>
        </p:txBody>
      </p:sp>
      <p:grpSp>
        <p:nvGrpSpPr>
          <p:cNvPr id="6" name="Group 5"/>
          <p:cNvGrpSpPr/>
          <p:nvPr/>
        </p:nvGrpSpPr>
        <p:grpSpPr>
          <a:xfrm>
            <a:off x="4178410" y="1159672"/>
            <a:ext cx="2314192" cy="508852"/>
            <a:chOff x="3276874" y="1489734"/>
            <a:chExt cx="2142239" cy="467445"/>
          </a:xfrm>
        </p:grpSpPr>
        <p:cxnSp>
          <p:nvCxnSpPr>
            <p:cNvPr id="7" name="Straight Connector 6"/>
            <p:cNvCxnSpPr/>
            <p:nvPr/>
          </p:nvCxnSpPr>
          <p:spPr>
            <a:xfrm flipH="1">
              <a:off x="3276874" y="1705758"/>
              <a:ext cx="308903" cy="0"/>
            </a:xfrm>
            <a:prstGeom prst="line">
              <a:avLst/>
            </a:prstGeom>
            <a:ln w="9525">
              <a:solidFill>
                <a:schemeClr val="tx2"/>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601182" y="1489734"/>
              <a:ext cx="1817931" cy="467445"/>
            </a:xfrm>
            <a:prstGeom prst="rect">
              <a:avLst/>
            </a:prstGeom>
            <a:solidFill>
              <a:srgbClr val="EBECEB"/>
            </a:solidFill>
            <a:ln w="9525">
              <a:solidFill>
                <a:srgbClr val="B1B0B1"/>
              </a:solid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82800" rtlCol="0" anchor="t" anchorCtr="0"/>
            <a:lstStyle/>
            <a:p>
              <a:pPr algn="ctr">
                <a:lnSpc>
                  <a:spcPts val="1100"/>
                </a:lnSpc>
                <a:spcBef>
                  <a:spcPts val="400"/>
                </a:spcBef>
              </a:pPr>
              <a:r>
                <a:rPr lang="en-US" sz="900" dirty="0" smtClean="0">
                  <a:solidFill>
                    <a:srgbClr val="000000"/>
                  </a:solidFill>
                </a:rPr>
                <a:t>Management Coordinator</a:t>
              </a:r>
              <a:endParaRPr lang="en-US" sz="900" dirty="0">
                <a:solidFill>
                  <a:srgbClr val="000000"/>
                </a:solidFill>
              </a:endParaRPr>
            </a:p>
          </p:txBody>
        </p:sp>
        <p:sp>
          <p:nvSpPr>
            <p:cNvPr id="9" name="Rectangle 8"/>
            <p:cNvSpPr/>
            <p:nvPr/>
          </p:nvSpPr>
          <p:spPr>
            <a:xfrm>
              <a:off x="3595876" y="1738369"/>
              <a:ext cx="1809750" cy="214405"/>
            </a:xfrm>
            <a:prstGeom prst="rect">
              <a:avLst/>
            </a:prstGeom>
          </p:spPr>
          <p:txBody>
            <a:bodyPr wrap="square">
              <a:spAutoFit/>
            </a:bodyPr>
            <a:lstStyle/>
            <a:p>
              <a:pPr algn="ctr">
                <a:lnSpc>
                  <a:spcPts val="1100"/>
                </a:lnSpc>
                <a:spcBef>
                  <a:spcPts val="400"/>
                </a:spcBef>
              </a:pPr>
              <a:r>
                <a:rPr lang="en-US" sz="800" dirty="0" smtClean="0">
                  <a:solidFill>
                    <a:srgbClr val="616161"/>
                  </a:solidFill>
                </a:rPr>
                <a:t> Maria Siverbo</a:t>
              </a:r>
              <a:endParaRPr lang="en-US" sz="800" dirty="0">
                <a:solidFill>
                  <a:srgbClr val="616161"/>
                </a:solidFill>
              </a:endParaRPr>
            </a:p>
          </p:txBody>
        </p:sp>
      </p:grpSp>
      <p:cxnSp>
        <p:nvCxnSpPr>
          <p:cNvPr id="10" name="Straight Connector 9"/>
          <p:cNvCxnSpPr>
            <a:stCxn id="13" idx="2"/>
          </p:cNvCxnSpPr>
          <p:nvPr/>
        </p:nvCxnSpPr>
        <p:spPr>
          <a:xfrm>
            <a:off x="4178410" y="1012047"/>
            <a:ext cx="0" cy="1587785"/>
          </a:xfrm>
          <a:prstGeom prst="line">
            <a:avLst/>
          </a:prstGeom>
          <a:ln w="9525">
            <a:solidFill>
              <a:schemeClr val="tx2"/>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908734" y="2603364"/>
            <a:ext cx="4553273" cy="0"/>
          </a:xfrm>
          <a:prstGeom prst="line">
            <a:avLst/>
          </a:prstGeom>
          <a:ln w="9525">
            <a:solidFill>
              <a:schemeClr val="tx2"/>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3159766" y="439592"/>
            <a:ext cx="2037288" cy="572455"/>
            <a:chOff x="3347533" y="1248261"/>
            <a:chExt cx="2037288" cy="644463"/>
          </a:xfrm>
        </p:grpSpPr>
        <p:sp>
          <p:nvSpPr>
            <p:cNvPr id="13" name="Rectangle 12"/>
            <p:cNvSpPr/>
            <p:nvPr/>
          </p:nvSpPr>
          <p:spPr>
            <a:xfrm>
              <a:off x="3347533" y="1248261"/>
              <a:ext cx="2037288" cy="644463"/>
            </a:xfrm>
            <a:prstGeom prst="rect">
              <a:avLst/>
            </a:prstGeom>
            <a:solidFill>
              <a:srgbClr val="EBECEB"/>
            </a:solidFill>
            <a:ln w="9525">
              <a:solidFill>
                <a:srgbClr val="B1B0B1"/>
              </a:solid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algn="ctr">
                <a:lnSpc>
                  <a:spcPts val="1100"/>
                </a:lnSpc>
                <a:spcBef>
                  <a:spcPts val="400"/>
                </a:spcBef>
              </a:pPr>
              <a:r>
                <a:rPr lang="en-US" sz="900" dirty="0" smtClean="0">
                  <a:solidFill>
                    <a:srgbClr val="000000"/>
                  </a:solidFill>
                </a:rPr>
                <a:t>Features, Verification &amp; Validation</a:t>
              </a:r>
              <a:endParaRPr lang="en-US" sz="900" dirty="0">
                <a:solidFill>
                  <a:srgbClr val="000000"/>
                </a:solidFill>
              </a:endParaRPr>
            </a:p>
          </p:txBody>
        </p:sp>
        <p:sp>
          <p:nvSpPr>
            <p:cNvPr id="14" name="Rectangle 13"/>
            <p:cNvSpPr/>
            <p:nvPr/>
          </p:nvSpPr>
          <p:spPr>
            <a:xfrm>
              <a:off x="3357560" y="1572524"/>
              <a:ext cx="2015562" cy="233397"/>
            </a:xfrm>
            <a:prstGeom prst="rect">
              <a:avLst/>
            </a:prstGeom>
          </p:spPr>
          <p:txBody>
            <a:bodyPr wrap="square">
              <a:spAutoFit/>
            </a:bodyPr>
            <a:lstStyle/>
            <a:p>
              <a:pPr algn="ctr">
                <a:lnSpc>
                  <a:spcPts val="1100"/>
                </a:lnSpc>
                <a:spcBef>
                  <a:spcPts val="400"/>
                </a:spcBef>
              </a:pPr>
              <a:r>
                <a:rPr lang="en-US" sz="800" dirty="0" smtClean="0">
                  <a:solidFill>
                    <a:srgbClr val="616161"/>
                  </a:solidFill>
                </a:rPr>
                <a:t>Lars Sundberg</a:t>
              </a:r>
              <a:endParaRPr lang="en-US" sz="800" dirty="0">
                <a:solidFill>
                  <a:srgbClr val="616161"/>
                </a:solidFill>
              </a:endParaRPr>
            </a:p>
          </p:txBody>
        </p:sp>
      </p:grpSp>
      <p:grpSp>
        <p:nvGrpSpPr>
          <p:cNvPr id="15" name="Group 14"/>
          <p:cNvGrpSpPr/>
          <p:nvPr/>
        </p:nvGrpSpPr>
        <p:grpSpPr>
          <a:xfrm>
            <a:off x="1836451" y="1484784"/>
            <a:ext cx="1987754" cy="500425"/>
            <a:chOff x="4696183" y="2175531"/>
            <a:chExt cx="1949748" cy="472136"/>
          </a:xfrm>
        </p:grpSpPr>
        <p:sp>
          <p:nvSpPr>
            <p:cNvPr id="17" name="Rectangle 16"/>
            <p:cNvSpPr/>
            <p:nvPr/>
          </p:nvSpPr>
          <p:spPr>
            <a:xfrm>
              <a:off x="4719931" y="2175531"/>
              <a:ext cx="1926000" cy="472136"/>
            </a:xfrm>
            <a:prstGeom prst="rect">
              <a:avLst/>
            </a:prstGeom>
            <a:solidFill>
              <a:srgbClr val="EBECEB"/>
            </a:solidFill>
            <a:ln w="9525">
              <a:solidFill>
                <a:srgbClr val="B1B0B1"/>
              </a:solid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72000" rtlCol="0" anchor="t" anchorCtr="0"/>
            <a:lstStyle/>
            <a:p>
              <a:pPr algn="ctr">
                <a:lnSpc>
                  <a:spcPts val="1100"/>
                </a:lnSpc>
                <a:spcBef>
                  <a:spcPts val="400"/>
                </a:spcBef>
              </a:pPr>
              <a:r>
                <a:rPr lang="en-US" sz="900" dirty="0" smtClean="0">
                  <a:solidFill>
                    <a:srgbClr val="000000"/>
                  </a:solidFill>
                </a:rPr>
                <a:t>Global Quality Manager</a:t>
              </a:r>
              <a:endParaRPr lang="en-US" sz="900" dirty="0">
                <a:solidFill>
                  <a:srgbClr val="000000"/>
                </a:solidFill>
              </a:endParaRPr>
            </a:p>
          </p:txBody>
        </p:sp>
        <p:sp>
          <p:nvSpPr>
            <p:cNvPr id="18" name="Rectangle 17"/>
            <p:cNvSpPr/>
            <p:nvPr/>
          </p:nvSpPr>
          <p:spPr>
            <a:xfrm>
              <a:off x="4696183" y="2414419"/>
              <a:ext cx="1937984" cy="208951"/>
            </a:xfrm>
            <a:prstGeom prst="rect">
              <a:avLst/>
            </a:prstGeom>
          </p:spPr>
          <p:txBody>
            <a:bodyPr wrap="square">
              <a:spAutoFit/>
            </a:bodyPr>
            <a:lstStyle/>
            <a:p>
              <a:pPr algn="ctr">
                <a:lnSpc>
                  <a:spcPts val="1100"/>
                </a:lnSpc>
                <a:spcBef>
                  <a:spcPts val="400"/>
                </a:spcBef>
              </a:pPr>
              <a:r>
                <a:rPr lang="en-US" sz="800" dirty="0" smtClean="0">
                  <a:solidFill>
                    <a:srgbClr val="616161"/>
                  </a:solidFill>
                </a:rPr>
                <a:t>Tommy Vartia</a:t>
              </a:r>
              <a:endParaRPr lang="en-US" sz="800" dirty="0">
                <a:solidFill>
                  <a:srgbClr val="616161"/>
                </a:solidFill>
              </a:endParaRPr>
            </a:p>
          </p:txBody>
        </p:sp>
      </p:grpSp>
      <p:cxnSp>
        <p:nvCxnSpPr>
          <p:cNvPr id="19" name="Straight Connector 18"/>
          <p:cNvCxnSpPr/>
          <p:nvPr/>
        </p:nvCxnSpPr>
        <p:spPr>
          <a:xfrm flipH="1">
            <a:off x="1907704" y="2603364"/>
            <a:ext cx="1030" cy="3040511"/>
          </a:xfrm>
          <a:prstGeom prst="line">
            <a:avLst/>
          </a:prstGeom>
          <a:ln w="9525">
            <a:solidFill>
              <a:schemeClr val="tx2"/>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1835696" y="2794880"/>
            <a:ext cx="1476679" cy="464913"/>
            <a:chOff x="1032327" y="4370543"/>
            <a:chExt cx="1671119" cy="1096245"/>
          </a:xfrm>
        </p:grpSpPr>
        <p:sp>
          <p:nvSpPr>
            <p:cNvPr id="21" name="Rectangle 20"/>
            <p:cNvSpPr/>
            <p:nvPr/>
          </p:nvSpPr>
          <p:spPr>
            <a:xfrm>
              <a:off x="1200869" y="4370543"/>
              <a:ext cx="1349082" cy="1074929"/>
            </a:xfrm>
            <a:prstGeom prst="rect">
              <a:avLst/>
            </a:prstGeom>
            <a:solidFill>
              <a:srgbClr val="EBECEB"/>
            </a:solidFill>
            <a:ln w="9525">
              <a:solidFill>
                <a:srgbClr val="B1B0B1"/>
              </a:solid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algn="ctr">
                <a:lnSpc>
                  <a:spcPts val="500"/>
                </a:lnSpc>
                <a:spcBef>
                  <a:spcPts val="400"/>
                </a:spcBef>
              </a:pPr>
              <a:r>
                <a:rPr lang="en-US" sz="900" dirty="0" smtClean="0">
                  <a:solidFill>
                    <a:srgbClr val="000000"/>
                  </a:solidFill>
                </a:rPr>
                <a:t>FVV GOT</a:t>
              </a:r>
            </a:p>
            <a:p>
              <a:pPr algn="ctr">
                <a:lnSpc>
                  <a:spcPts val="500"/>
                </a:lnSpc>
                <a:spcBef>
                  <a:spcPts val="400"/>
                </a:spcBef>
              </a:pPr>
              <a:r>
                <a:rPr lang="en-US" sz="900" dirty="0" smtClean="0">
                  <a:solidFill>
                    <a:srgbClr val="000000"/>
                  </a:solidFill>
                </a:rPr>
                <a:t>HD Platform</a:t>
              </a:r>
              <a:endParaRPr lang="en-US" sz="900" dirty="0">
                <a:solidFill>
                  <a:srgbClr val="000000"/>
                </a:solidFill>
              </a:endParaRPr>
            </a:p>
          </p:txBody>
        </p:sp>
        <p:sp>
          <p:nvSpPr>
            <p:cNvPr id="22" name="Rectangle 21"/>
            <p:cNvSpPr/>
            <p:nvPr/>
          </p:nvSpPr>
          <p:spPr>
            <a:xfrm>
              <a:off x="1032327" y="4916448"/>
              <a:ext cx="1671119" cy="550340"/>
            </a:xfrm>
            <a:prstGeom prst="rect">
              <a:avLst/>
            </a:prstGeom>
          </p:spPr>
          <p:txBody>
            <a:bodyPr wrap="square">
              <a:spAutoFit/>
            </a:bodyPr>
            <a:lstStyle/>
            <a:p>
              <a:pPr algn="ctr">
                <a:lnSpc>
                  <a:spcPts val="1100"/>
                </a:lnSpc>
                <a:spcBef>
                  <a:spcPts val="400"/>
                </a:spcBef>
              </a:pPr>
              <a:r>
                <a:rPr lang="en-US" sz="800" dirty="0" smtClean="0">
                  <a:solidFill>
                    <a:srgbClr val="616161"/>
                  </a:solidFill>
                </a:rPr>
                <a:t>Hans-Fredrik </a:t>
              </a:r>
              <a:r>
                <a:rPr lang="en-US" sz="800" dirty="0" err="1" smtClean="0">
                  <a:solidFill>
                    <a:srgbClr val="616161"/>
                  </a:solidFill>
                </a:rPr>
                <a:t>Henrysson</a:t>
              </a:r>
              <a:endParaRPr lang="en-US" sz="800" dirty="0">
                <a:solidFill>
                  <a:srgbClr val="616161"/>
                </a:solidFill>
              </a:endParaRPr>
            </a:p>
          </p:txBody>
        </p:sp>
      </p:grpSp>
      <p:cxnSp>
        <p:nvCxnSpPr>
          <p:cNvPr id="23" name="Straight Connector 22"/>
          <p:cNvCxnSpPr/>
          <p:nvPr/>
        </p:nvCxnSpPr>
        <p:spPr>
          <a:xfrm flipH="1">
            <a:off x="1907704" y="4590786"/>
            <a:ext cx="65836" cy="0"/>
          </a:xfrm>
          <a:prstGeom prst="line">
            <a:avLst/>
          </a:prstGeom>
          <a:ln w="9525">
            <a:solidFill>
              <a:schemeClr val="tx2"/>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907704" y="3035412"/>
            <a:ext cx="65836" cy="0"/>
          </a:xfrm>
          <a:prstGeom prst="line">
            <a:avLst/>
          </a:prstGeom>
          <a:ln w="9525">
            <a:solidFill>
              <a:schemeClr val="tx2"/>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907704" y="5109244"/>
            <a:ext cx="65836" cy="0"/>
          </a:xfrm>
          <a:prstGeom prst="line">
            <a:avLst/>
          </a:prstGeom>
          <a:ln w="9525">
            <a:solidFill>
              <a:schemeClr val="tx2"/>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1971333" y="4365104"/>
            <a:ext cx="1192112" cy="504056"/>
            <a:chOff x="1200869" y="4278243"/>
            <a:chExt cx="1349082" cy="1188542"/>
          </a:xfrm>
        </p:grpSpPr>
        <p:sp>
          <p:nvSpPr>
            <p:cNvPr id="27" name="Rectangle 26"/>
            <p:cNvSpPr/>
            <p:nvPr/>
          </p:nvSpPr>
          <p:spPr>
            <a:xfrm>
              <a:off x="1200869" y="4278243"/>
              <a:ext cx="1349082" cy="1074929"/>
            </a:xfrm>
            <a:prstGeom prst="rect">
              <a:avLst/>
            </a:prstGeom>
            <a:solidFill>
              <a:srgbClr val="EBECEB"/>
            </a:solidFill>
            <a:ln w="9525">
              <a:solidFill>
                <a:srgbClr val="B1B0B1"/>
              </a:solid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algn="ctr">
                <a:lnSpc>
                  <a:spcPts val="1100"/>
                </a:lnSpc>
                <a:spcBef>
                  <a:spcPts val="400"/>
                </a:spcBef>
              </a:pPr>
              <a:r>
                <a:rPr lang="en-US" sz="900" dirty="0" smtClean="0">
                  <a:solidFill>
                    <a:srgbClr val="000000"/>
                  </a:solidFill>
                </a:rPr>
                <a:t>FVV BLR</a:t>
              </a:r>
              <a:endParaRPr lang="en-US" sz="900" dirty="0">
                <a:solidFill>
                  <a:srgbClr val="000000"/>
                </a:solidFill>
              </a:endParaRPr>
            </a:p>
          </p:txBody>
        </p:sp>
        <p:sp>
          <p:nvSpPr>
            <p:cNvPr id="28" name="Rectangle 27"/>
            <p:cNvSpPr/>
            <p:nvPr/>
          </p:nvSpPr>
          <p:spPr>
            <a:xfrm>
              <a:off x="1219574" y="4916445"/>
              <a:ext cx="1315354" cy="550340"/>
            </a:xfrm>
            <a:prstGeom prst="rect">
              <a:avLst/>
            </a:prstGeom>
          </p:spPr>
          <p:txBody>
            <a:bodyPr wrap="square">
              <a:spAutoFit/>
            </a:bodyPr>
            <a:lstStyle/>
            <a:p>
              <a:pPr algn="ctr">
                <a:lnSpc>
                  <a:spcPts val="1100"/>
                </a:lnSpc>
                <a:spcBef>
                  <a:spcPts val="400"/>
                </a:spcBef>
              </a:pPr>
              <a:r>
                <a:rPr lang="en-US" sz="800" dirty="0" err="1" smtClean="0">
                  <a:solidFill>
                    <a:srgbClr val="616161"/>
                  </a:solidFill>
                </a:rPr>
                <a:t>Kalayil</a:t>
              </a:r>
              <a:r>
                <a:rPr lang="en-US" sz="800" dirty="0" smtClean="0">
                  <a:solidFill>
                    <a:srgbClr val="616161"/>
                  </a:solidFill>
                </a:rPr>
                <a:t> </a:t>
              </a:r>
              <a:r>
                <a:rPr lang="en-US" sz="800" dirty="0" err="1" smtClean="0">
                  <a:solidFill>
                    <a:srgbClr val="616161"/>
                  </a:solidFill>
                </a:rPr>
                <a:t>Binoj</a:t>
              </a:r>
              <a:r>
                <a:rPr lang="en-US" sz="800" dirty="0" smtClean="0">
                  <a:solidFill>
                    <a:srgbClr val="616161"/>
                  </a:solidFill>
                </a:rPr>
                <a:t> </a:t>
              </a:r>
              <a:endParaRPr lang="en-US" sz="800" dirty="0">
                <a:solidFill>
                  <a:srgbClr val="616161"/>
                </a:solidFill>
              </a:endParaRPr>
            </a:p>
          </p:txBody>
        </p:sp>
      </p:grpSp>
      <p:grpSp>
        <p:nvGrpSpPr>
          <p:cNvPr id="29" name="Group 28"/>
          <p:cNvGrpSpPr/>
          <p:nvPr/>
        </p:nvGrpSpPr>
        <p:grpSpPr>
          <a:xfrm>
            <a:off x="1971333" y="3323444"/>
            <a:ext cx="1197026" cy="464913"/>
            <a:chOff x="1200869" y="4370543"/>
            <a:chExt cx="1349082" cy="1096245"/>
          </a:xfrm>
        </p:grpSpPr>
        <p:sp>
          <p:nvSpPr>
            <p:cNvPr id="30" name="Rectangle 29"/>
            <p:cNvSpPr/>
            <p:nvPr/>
          </p:nvSpPr>
          <p:spPr>
            <a:xfrm>
              <a:off x="1200869" y="4370543"/>
              <a:ext cx="1349082" cy="1074929"/>
            </a:xfrm>
            <a:prstGeom prst="rect">
              <a:avLst/>
            </a:prstGeom>
            <a:solidFill>
              <a:srgbClr val="EBECEB"/>
            </a:solidFill>
            <a:ln w="9525">
              <a:solidFill>
                <a:srgbClr val="B1B0B1"/>
              </a:solid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algn="ctr">
                <a:lnSpc>
                  <a:spcPts val="500"/>
                </a:lnSpc>
                <a:spcBef>
                  <a:spcPts val="400"/>
                </a:spcBef>
              </a:pPr>
              <a:r>
                <a:rPr lang="en-US" sz="900" dirty="0" smtClean="0">
                  <a:solidFill>
                    <a:srgbClr val="000000"/>
                  </a:solidFill>
                </a:rPr>
                <a:t>FVV LYS</a:t>
              </a:r>
            </a:p>
            <a:p>
              <a:pPr algn="ctr">
                <a:lnSpc>
                  <a:spcPts val="500"/>
                </a:lnSpc>
                <a:spcBef>
                  <a:spcPts val="400"/>
                </a:spcBef>
              </a:pPr>
              <a:r>
                <a:rPr lang="en-US" sz="900" dirty="0" smtClean="0">
                  <a:solidFill>
                    <a:srgbClr val="000000"/>
                  </a:solidFill>
                </a:rPr>
                <a:t>M/HMP Platform</a:t>
              </a:r>
              <a:endParaRPr lang="en-US" sz="900" dirty="0">
                <a:solidFill>
                  <a:srgbClr val="000000"/>
                </a:solidFill>
              </a:endParaRPr>
            </a:p>
          </p:txBody>
        </p:sp>
        <p:sp>
          <p:nvSpPr>
            <p:cNvPr id="31" name="Rectangle 30"/>
            <p:cNvSpPr/>
            <p:nvPr/>
          </p:nvSpPr>
          <p:spPr>
            <a:xfrm>
              <a:off x="1219574" y="4916448"/>
              <a:ext cx="1315355" cy="550340"/>
            </a:xfrm>
            <a:prstGeom prst="rect">
              <a:avLst/>
            </a:prstGeom>
          </p:spPr>
          <p:txBody>
            <a:bodyPr wrap="square">
              <a:spAutoFit/>
            </a:bodyPr>
            <a:lstStyle/>
            <a:p>
              <a:pPr algn="ctr">
                <a:lnSpc>
                  <a:spcPts val="1100"/>
                </a:lnSpc>
                <a:spcBef>
                  <a:spcPts val="400"/>
                </a:spcBef>
              </a:pPr>
              <a:r>
                <a:rPr lang="en-US" sz="800" dirty="0" smtClean="0">
                  <a:solidFill>
                    <a:srgbClr val="616161"/>
                  </a:solidFill>
                </a:rPr>
                <a:t>Pierre–Alain Makula</a:t>
              </a:r>
              <a:endParaRPr lang="en-US" sz="800" dirty="0">
                <a:solidFill>
                  <a:srgbClr val="616161"/>
                </a:solidFill>
              </a:endParaRPr>
            </a:p>
          </p:txBody>
        </p:sp>
      </p:grpSp>
      <p:grpSp>
        <p:nvGrpSpPr>
          <p:cNvPr id="32" name="Group 31"/>
          <p:cNvGrpSpPr/>
          <p:nvPr/>
        </p:nvGrpSpPr>
        <p:grpSpPr>
          <a:xfrm>
            <a:off x="1979712" y="3861048"/>
            <a:ext cx="1197026" cy="464913"/>
            <a:chOff x="1200869" y="4370543"/>
            <a:chExt cx="1349082" cy="1096245"/>
          </a:xfrm>
        </p:grpSpPr>
        <p:sp>
          <p:nvSpPr>
            <p:cNvPr id="33" name="Rectangle 32"/>
            <p:cNvSpPr/>
            <p:nvPr/>
          </p:nvSpPr>
          <p:spPr>
            <a:xfrm>
              <a:off x="1200869" y="4370543"/>
              <a:ext cx="1349082" cy="1074929"/>
            </a:xfrm>
            <a:prstGeom prst="rect">
              <a:avLst/>
            </a:prstGeom>
            <a:solidFill>
              <a:srgbClr val="EBECEB"/>
            </a:solidFill>
            <a:ln w="9525">
              <a:solidFill>
                <a:srgbClr val="B1B0B1"/>
              </a:solid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algn="ctr">
                <a:lnSpc>
                  <a:spcPts val="1100"/>
                </a:lnSpc>
                <a:spcBef>
                  <a:spcPts val="400"/>
                </a:spcBef>
              </a:pPr>
              <a:r>
                <a:rPr lang="en-US" sz="900" dirty="0" smtClean="0">
                  <a:solidFill>
                    <a:srgbClr val="000000"/>
                  </a:solidFill>
                </a:rPr>
                <a:t>FVV AGEO</a:t>
              </a:r>
              <a:endParaRPr lang="en-US" sz="900" dirty="0">
                <a:solidFill>
                  <a:srgbClr val="000000"/>
                </a:solidFill>
              </a:endParaRPr>
            </a:p>
          </p:txBody>
        </p:sp>
        <p:sp>
          <p:nvSpPr>
            <p:cNvPr id="34" name="Rectangle 33"/>
            <p:cNvSpPr/>
            <p:nvPr/>
          </p:nvSpPr>
          <p:spPr>
            <a:xfrm>
              <a:off x="1219574" y="4916448"/>
              <a:ext cx="1315355" cy="550340"/>
            </a:xfrm>
            <a:prstGeom prst="rect">
              <a:avLst/>
            </a:prstGeom>
          </p:spPr>
          <p:txBody>
            <a:bodyPr wrap="square">
              <a:spAutoFit/>
            </a:bodyPr>
            <a:lstStyle/>
            <a:p>
              <a:pPr algn="ctr">
                <a:lnSpc>
                  <a:spcPts val="1100"/>
                </a:lnSpc>
                <a:spcBef>
                  <a:spcPts val="400"/>
                </a:spcBef>
              </a:pPr>
              <a:r>
                <a:rPr lang="en-US" sz="800" dirty="0" smtClean="0">
                  <a:solidFill>
                    <a:srgbClr val="616161"/>
                  </a:solidFill>
                </a:rPr>
                <a:t>Olivier Laval</a:t>
              </a:r>
              <a:endParaRPr lang="en-US" sz="800" dirty="0">
                <a:solidFill>
                  <a:srgbClr val="616161"/>
                </a:solidFill>
              </a:endParaRPr>
            </a:p>
          </p:txBody>
        </p:sp>
      </p:grpSp>
      <p:grpSp>
        <p:nvGrpSpPr>
          <p:cNvPr id="35" name="Group 34"/>
          <p:cNvGrpSpPr/>
          <p:nvPr/>
        </p:nvGrpSpPr>
        <p:grpSpPr>
          <a:xfrm>
            <a:off x="1971333" y="4885994"/>
            <a:ext cx="1197026" cy="455873"/>
            <a:chOff x="1200869" y="4370543"/>
            <a:chExt cx="1349082" cy="1074929"/>
          </a:xfrm>
        </p:grpSpPr>
        <p:sp>
          <p:nvSpPr>
            <p:cNvPr id="36" name="Rectangle 35"/>
            <p:cNvSpPr/>
            <p:nvPr/>
          </p:nvSpPr>
          <p:spPr>
            <a:xfrm>
              <a:off x="1200869" y="4370543"/>
              <a:ext cx="1349082" cy="1074929"/>
            </a:xfrm>
            <a:prstGeom prst="rect">
              <a:avLst/>
            </a:prstGeom>
            <a:solidFill>
              <a:srgbClr val="EBECEB"/>
            </a:solidFill>
            <a:ln w="9525">
              <a:solidFill>
                <a:srgbClr val="B1B0B1"/>
              </a:solid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algn="ctr">
                <a:lnSpc>
                  <a:spcPts val="1100"/>
                </a:lnSpc>
                <a:spcBef>
                  <a:spcPts val="400"/>
                </a:spcBef>
              </a:pPr>
              <a:r>
                <a:rPr lang="en-US" sz="900" dirty="0" smtClean="0">
                  <a:solidFill>
                    <a:srgbClr val="000000"/>
                  </a:solidFill>
                </a:rPr>
                <a:t>FVV NA</a:t>
              </a:r>
              <a:endParaRPr lang="en-US" sz="900" dirty="0">
                <a:solidFill>
                  <a:srgbClr val="000000"/>
                </a:solidFill>
              </a:endParaRPr>
            </a:p>
          </p:txBody>
        </p:sp>
        <p:sp>
          <p:nvSpPr>
            <p:cNvPr id="37" name="Rectangle 36"/>
            <p:cNvSpPr/>
            <p:nvPr/>
          </p:nvSpPr>
          <p:spPr>
            <a:xfrm>
              <a:off x="1219574" y="4916448"/>
              <a:ext cx="1315355" cy="522219"/>
            </a:xfrm>
            <a:prstGeom prst="rect">
              <a:avLst/>
            </a:prstGeom>
          </p:spPr>
          <p:txBody>
            <a:bodyPr wrap="square">
              <a:spAutoFit/>
            </a:bodyPr>
            <a:lstStyle/>
            <a:p>
              <a:pPr algn="ctr">
                <a:lnSpc>
                  <a:spcPts val="1100"/>
                </a:lnSpc>
                <a:spcBef>
                  <a:spcPts val="400"/>
                </a:spcBef>
              </a:pPr>
              <a:r>
                <a:rPr lang="en-US" sz="800" dirty="0" smtClean="0">
                  <a:solidFill>
                    <a:srgbClr val="616161"/>
                  </a:solidFill>
                </a:rPr>
                <a:t>Martin Phillips</a:t>
              </a:r>
              <a:endParaRPr lang="en-US" sz="800" dirty="0">
                <a:solidFill>
                  <a:srgbClr val="616161"/>
                </a:solidFill>
              </a:endParaRPr>
            </a:p>
          </p:txBody>
        </p:sp>
      </p:grpSp>
      <p:grpSp>
        <p:nvGrpSpPr>
          <p:cNvPr id="38" name="Group 37"/>
          <p:cNvGrpSpPr/>
          <p:nvPr/>
        </p:nvGrpSpPr>
        <p:grpSpPr>
          <a:xfrm>
            <a:off x="1971333" y="5412359"/>
            <a:ext cx="1197026" cy="464913"/>
            <a:chOff x="1200869" y="4370543"/>
            <a:chExt cx="1349082" cy="1096245"/>
          </a:xfrm>
        </p:grpSpPr>
        <p:sp>
          <p:nvSpPr>
            <p:cNvPr id="39" name="Rectangle 38"/>
            <p:cNvSpPr/>
            <p:nvPr/>
          </p:nvSpPr>
          <p:spPr>
            <a:xfrm>
              <a:off x="1200869" y="4370543"/>
              <a:ext cx="1349082" cy="1074929"/>
            </a:xfrm>
            <a:prstGeom prst="rect">
              <a:avLst/>
            </a:prstGeom>
            <a:solidFill>
              <a:srgbClr val="EBECEB"/>
            </a:solidFill>
            <a:ln w="9525">
              <a:solidFill>
                <a:srgbClr val="B1B0B1"/>
              </a:solid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algn="ctr">
                <a:lnSpc>
                  <a:spcPts val="1100"/>
                </a:lnSpc>
                <a:spcBef>
                  <a:spcPts val="400"/>
                </a:spcBef>
              </a:pPr>
              <a:r>
                <a:rPr lang="en-US" sz="900" dirty="0" smtClean="0">
                  <a:solidFill>
                    <a:srgbClr val="000000"/>
                  </a:solidFill>
                </a:rPr>
                <a:t>FVV CUR</a:t>
              </a:r>
              <a:endParaRPr lang="en-US" sz="900" dirty="0">
                <a:solidFill>
                  <a:srgbClr val="000000"/>
                </a:solidFill>
              </a:endParaRPr>
            </a:p>
          </p:txBody>
        </p:sp>
        <p:sp>
          <p:nvSpPr>
            <p:cNvPr id="40" name="Rectangle 39"/>
            <p:cNvSpPr/>
            <p:nvPr/>
          </p:nvSpPr>
          <p:spPr>
            <a:xfrm>
              <a:off x="1219574" y="4916448"/>
              <a:ext cx="1315355" cy="550340"/>
            </a:xfrm>
            <a:prstGeom prst="rect">
              <a:avLst/>
            </a:prstGeom>
          </p:spPr>
          <p:txBody>
            <a:bodyPr wrap="square">
              <a:spAutoFit/>
            </a:bodyPr>
            <a:lstStyle/>
            <a:p>
              <a:pPr algn="ctr">
                <a:lnSpc>
                  <a:spcPts val="1100"/>
                </a:lnSpc>
                <a:spcBef>
                  <a:spcPts val="400"/>
                </a:spcBef>
              </a:pPr>
              <a:r>
                <a:rPr lang="en-US" sz="800" dirty="0" smtClean="0">
                  <a:solidFill>
                    <a:srgbClr val="616161"/>
                  </a:solidFill>
                </a:rPr>
                <a:t>Rafael </a:t>
              </a:r>
              <a:r>
                <a:rPr lang="en-US" sz="800" dirty="0" err="1" smtClean="0">
                  <a:solidFill>
                    <a:srgbClr val="616161"/>
                  </a:solidFill>
                </a:rPr>
                <a:t>Barreto</a:t>
              </a:r>
              <a:endParaRPr lang="en-US" sz="800" dirty="0">
                <a:solidFill>
                  <a:srgbClr val="616161"/>
                </a:solidFill>
              </a:endParaRPr>
            </a:p>
          </p:txBody>
        </p:sp>
      </p:grpSp>
      <p:grpSp>
        <p:nvGrpSpPr>
          <p:cNvPr id="41" name="Group 40"/>
          <p:cNvGrpSpPr/>
          <p:nvPr/>
        </p:nvGrpSpPr>
        <p:grpSpPr>
          <a:xfrm>
            <a:off x="5724700" y="2601762"/>
            <a:ext cx="1692131" cy="719555"/>
            <a:chOff x="1118523" y="4176472"/>
            <a:chExt cx="1737067" cy="1274737"/>
          </a:xfrm>
        </p:grpSpPr>
        <p:sp>
          <p:nvSpPr>
            <p:cNvPr id="42" name="Rectangle 41"/>
            <p:cNvSpPr/>
            <p:nvPr/>
          </p:nvSpPr>
          <p:spPr>
            <a:xfrm>
              <a:off x="1118523" y="4370541"/>
              <a:ext cx="1737067" cy="1074930"/>
            </a:xfrm>
            <a:prstGeom prst="rect">
              <a:avLst/>
            </a:prstGeom>
            <a:solidFill>
              <a:srgbClr val="EBECEB"/>
            </a:solidFill>
            <a:ln w="9525">
              <a:solidFill>
                <a:srgbClr val="B1B0B1"/>
              </a:solid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algn="ctr">
                <a:lnSpc>
                  <a:spcPts val="1100"/>
                </a:lnSpc>
                <a:spcBef>
                  <a:spcPts val="400"/>
                </a:spcBef>
              </a:pPr>
              <a:r>
                <a:rPr lang="en-US" sz="900" dirty="0" smtClean="0">
                  <a:solidFill>
                    <a:srgbClr val="000000"/>
                  </a:solidFill>
                </a:rPr>
                <a:t>Global Virtual &amp; Physical Testing Technology</a:t>
              </a:r>
              <a:endParaRPr lang="en-US" sz="900" dirty="0">
                <a:solidFill>
                  <a:srgbClr val="000000"/>
                </a:solidFill>
              </a:endParaRPr>
            </a:p>
          </p:txBody>
        </p:sp>
        <p:sp>
          <p:nvSpPr>
            <p:cNvPr id="43" name="Rectangle 42"/>
            <p:cNvSpPr/>
            <p:nvPr/>
          </p:nvSpPr>
          <p:spPr>
            <a:xfrm>
              <a:off x="1354907" y="5058859"/>
              <a:ext cx="1315354" cy="392350"/>
            </a:xfrm>
            <a:prstGeom prst="rect">
              <a:avLst/>
            </a:prstGeom>
          </p:spPr>
          <p:txBody>
            <a:bodyPr wrap="square">
              <a:spAutoFit/>
            </a:bodyPr>
            <a:lstStyle/>
            <a:p>
              <a:pPr algn="ctr">
                <a:lnSpc>
                  <a:spcPts val="1100"/>
                </a:lnSpc>
                <a:spcBef>
                  <a:spcPts val="400"/>
                </a:spcBef>
              </a:pPr>
              <a:r>
                <a:rPr lang="sv-SE" sz="800" dirty="0" smtClean="0">
                  <a:solidFill>
                    <a:srgbClr val="616161"/>
                  </a:solidFill>
                </a:rPr>
                <a:t>Lars Forsman</a:t>
              </a:r>
              <a:endParaRPr lang="en-US" sz="900" dirty="0">
                <a:solidFill>
                  <a:srgbClr val="616161"/>
                </a:solidFill>
              </a:endParaRPr>
            </a:p>
          </p:txBody>
        </p:sp>
        <p:cxnSp>
          <p:nvCxnSpPr>
            <p:cNvPr id="44" name="Straight Connector 43"/>
            <p:cNvCxnSpPr/>
            <p:nvPr/>
          </p:nvCxnSpPr>
          <p:spPr>
            <a:xfrm>
              <a:off x="1875410" y="4176472"/>
              <a:ext cx="0" cy="188258"/>
            </a:xfrm>
            <a:prstGeom prst="line">
              <a:avLst/>
            </a:prstGeom>
            <a:ln w="9525">
              <a:solidFill>
                <a:schemeClr val="tx2"/>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3951445" y="2701793"/>
            <a:ext cx="1683228" cy="621935"/>
            <a:chOff x="1118523" y="4370542"/>
            <a:chExt cx="1349085" cy="1101798"/>
          </a:xfrm>
        </p:grpSpPr>
        <p:sp>
          <p:nvSpPr>
            <p:cNvPr id="46" name="Rectangle 45"/>
            <p:cNvSpPr/>
            <p:nvPr/>
          </p:nvSpPr>
          <p:spPr>
            <a:xfrm>
              <a:off x="1118523" y="4370542"/>
              <a:ext cx="1349085" cy="1074930"/>
            </a:xfrm>
            <a:prstGeom prst="rect">
              <a:avLst/>
            </a:prstGeom>
            <a:solidFill>
              <a:srgbClr val="EBECEB"/>
            </a:solidFill>
            <a:ln w="9525">
              <a:solidFill>
                <a:srgbClr val="B1B0B1"/>
              </a:solidFill>
            </a:ln>
            <a:effectLst>
              <a:outerShdw blurRad="50800" dist="38100" dir="2700000" sx="99000" sy="99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08000" rtlCol="0" anchor="t" anchorCtr="0"/>
            <a:lstStyle/>
            <a:p>
              <a:pPr algn="ctr">
                <a:lnSpc>
                  <a:spcPts val="1100"/>
                </a:lnSpc>
                <a:spcBef>
                  <a:spcPts val="400"/>
                </a:spcBef>
              </a:pPr>
              <a:r>
                <a:rPr lang="en-US" sz="900" dirty="0" smtClean="0">
                  <a:solidFill>
                    <a:srgbClr val="000000"/>
                  </a:solidFill>
                </a:rPr>
                <a:t>Global Feature &amp; Function Management</a:t>
              </a:r>
              <a:endParaRPr lang="en-US" sz="900" dirty="0">
                <a:solidFill>
                  <a:srgbClr val="000000"/>
                </a:solidFill>
              </a:endParaRPr>
            </a:p>
          </p:txBody>
        </p:sp>
        <p:sp>
          <p:nvSpPr>
            <p:cNvPr id="47" name="Rectangle 46"/>
            <p:cNvSpPr/>
            <p:nvPr/>
          </p:nvSpPr>
          <p:spPr>
            <a:xfrm>
              <a:off x="1118524" y="5058862"/>
              <a:ext cx="1349084" cy="413478"/>
            </a:xfrm>
            <a:prstGeom prst="rect">
              <a:avLst/>
            </a:prstGeom>
          </p:spPr>
          <p:txBody>
            <a:bodyPr wrap="square">
              <a:spAutoFit/>
            </a:bodyPr>
            <a:lstStyle/>
            <a:p>
              <a:pPr algn="ctr">
                <a:lnSpc>
                  <a:spcPts val="1100"/>
                </a:lnSpc>
                <a:spcBef>
                  <a:spcPts val="400"/>
                </a:spcBef>
              </a:pPr>
              <a:r>
                <a:rPr lang="sv-SE" sz="800" dirty="0" smtClean="0">
                  <a:solidFill>
                    <a:srgbClr val="616161"/>
                  </a:solidFill>
                </a:rPr>
                <a:t>Lars Forsman (acting)</a:t>
              </a:r>
              <a:endParaRPr lang="sv-SE" sz="800" dirty="0">
                <a:solidFill>
                  <a:srgbClr val="616161"/>
                </a:solidFill>
              </a:endParaRPr>
            </a:p>
          </p:txBody>
        </p:sp>
      </p:grpSp>
      <p:cxnSp>
        <p:nvCxnSpPr>
          <p:cNvPr id="48" name="Straight Connector 47"/>
          <p:cNvCxnSpPr/>
          <p:nvPr/>
        </p:nvCxnSpPr>
        <p:spPr>
          <a:xfrm flipH="1">
            <a:off x="5038774" y="2603364"/>
            <a:ext cx="1793" cy="95150"/>
          </a:xfrm>
          <a:prstGeom prst="line">
            <a:avLst/>
          </a:prstGeom>
          <a:ln w="9525">
            <a:solidFill>
              <a:schemeClr val="tx2"/>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3824205" y="1734996"/>
            <a:ext cx="2670340" cy="550209"/>
            <a:chOff x="4024472" y="3065600"/>
            <a:chExt cx="2670340" cy="550209"/>
          </a:xfrm>
        </p:grpSpPr>
        <p:cxnSp>
          <p:nvCxnSpPr>
            <p:cNvPr id="50" name="Straight Connector 49"/>
            <p:cNvCxnSpPr>
              <a:endCxn id="17" idx="3"/>
            </p:cNvCxnSpPr>
            <p:nvPr/>
          </p:nvCxnSpPr>
          <p:spPr>
            <a:xfrm flipH="1">
              <a:off x="4024472" y="3065600"/>
              <a:ext cx="361165" cy="1"/>
            </a:xfrm>
            <a:prstGeom prst="line">
              <a:avLst/>
            </a:prstGeom>
            <a:ln w="9525">
              <a:solidFill>
                <a:schemeClr val="tx2"/>
              </a:solidFill>
              <a:prstDash val="soli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4756828" y="3391452"/>
              <a:ext cx="1937984" cy="224357"/>
            </a:xfrm>
            <a:prstGeom prst="rect">
              <a:avLst/>
            </a:prstGeom>
          </p:spPr>
          <p:txBody>
            <a:bodyPr wrap="square">
              <a:spAutoFit/>
            </a:bodyPr>
            <a:lstStyle/>
            <a:p>
              <a:pPr algn="ctr">
                <a:lnSpc>
                  <a:spcPts val="1100"/>
                </a:lnSpc>
                <a:spcBef>
                  <a:spcPts val="400"/>
                </a:spcBef>
              </a:pPr>
              <a:r>
                <a:rPr lang="en-US" sz="800" dirty="0" smtClean="0">
                  <a:solidFill>
                    <a:srgbClr val="616161"/>
                  </a:solidFill>
                </a:rPr>
                <a:t>Magnus Sternbåge</a:t>
              </a:r>
              <a:endParaRPr lang="en-US" sz="800" dirty="0">
                <a:solidFill>
                  <a:srgbClr val="616161"/>
                </a:solidFill>
              </a:endParaRPr>
            </a:p>
          </p:txBody>
        </p:sp>
      </p:grpSp>
      <p:cxnSp>
        <p:nvCxnSpPr>
          <p:cNvPr id="52" name="Straight Connector 51"/>
          <p:cNvCxnSpPr/>
          <p:nvPr/>
        </p:nvCxnSpPr>
        <p:spPr>
          <a:xfrm flipH="1">
            <a:off x="1907704" y="4072328"/>
            <a:ext cx="65836" cy="0"/>
          </a:xfrm>
          <a:prstGeom prst="line">
            <a:avLst/>
          </a:prstGeom>
          <a:ln w="9525">
            <a:solidFill>
              <a:schemeClr val="tx2"/>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1907704" y="3553870"/>
            <a:ext cx="65836" cy="0"/>
          </a:xfrm>
          <a:prstGeom prst="line">
            <a:avLst/>
          </a:prstGeom>
          <a:ln w="9525">
            <a:solidFill>
              <a:schemeClr val="tx2"/>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39" idx="1"/>
          </p:cNvCxnSpPr>
          <p:nvPr/>
        </p:nvCxnSpPr>
        <p:spPr>
          <a:xfrm>
            <a:off x="1908734" y="5640295"/>
            <a:ext cx="62599" cy="1"/>
          </a:xfrm>
          <a:prstGeom prst="line">
            <a:avLst/>
          </a:prstGeom>
          <a:ln w="952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6" name="Picture 2" descr=" Henrysson Hans-Fredri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155" y="2580143"/>
            <a:ext cx="637549" cy="85006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 Forsman La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665" y="3250753"/>
            <a:ext cx="650069" cy="84333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 Vartia Tommy"/>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210882" y="1377481"/>
            <a:ext cx="649780" cy="84295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0152" t="9088" r="14093" b="9513"/>
          <a:stretch/>
        </p:blipFill>
        <p:spPr bwMode="auto">
          <a:xfrm>
            <a:off x="3183636" y="3152400"/>
            <a:ext cx="668957" cy="851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 name="Picture 4" descr=" Phillips Marti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1727" y="4684210"/>
            <a:ext cx="619840" cy="85006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 Laval Olivi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2074" y="3645297"/>
            <a:ext cx="719493" cy="85406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8" descr=" Sternbåge Magnus"/>
          <p:cNvPicPr>
            <a:picLocks noChangeAspect="1" noChangeArrowheads="1"/>
          </p:cNvPicPr>
          <p:nvPr/>
        </p:nvPicPr>
        <p:blipFill rotWithShape="1">
          <a:blip r:embed="rId8">
            <a:extLst>
              <a:ext uri="{28A0092B-C50C-407E-A947-70E740481C1C}">
                <a14:useLocalDpi xmlns:a14="http://schemas.microsoft.com/office/drawing/2010/main" val="0"/>
              </a:ext>
            </a:extLst>
          </a:blip>
          <a:srcRect b="12685"/>
          <a:stretch/>
        </p:blipFill>
        <p:spPr bwMode="auto">
          <a:xfrm>
            <a:off x="6507479" y="1714837"/>
            <a:ext cx="659181" cy="850067"/>
          </a:xfrm>
          <a:prstGeom prst="rect">
            <a:avLst/>
          </a:prstGeom>
          <a:noFill/>
          <a:extLst>
            <a:ext uri="{909E8E84-426E-40DD-AFC4-6F175D3DCCD1}">
              <a14:hiddenFill xmlns:a14="http://schemas.microsoft.com/office/drawing/2010/main">
                <a:solidFill>
                  <a:srgbClr val="FFFFFF"/>
                </a:solidFill>
              </a14:hiddenFill>
            </a:ext>
          </a:extLst>
        </p:spPr>
      </p:pic>
      <p:sp>
        <p:nvSpPr>
          <p:cNvPr id="64" name="Title 3"/>
          <p:cNvSpPr txBox="1">
            <a:spLocks/>
          </p:cNvSpPr>
          <p:nvPr/>
        </p:nvSpPr>
        <p:spPr>
          <a:xfrm>
            <a:off x="118418" y="85344"/>
            <a:ext cx="3259529" cy="1192879"/>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lang="en-US" sz="3200" b="1" kern="1200" smtClean="0">
                <a:solidFill>
                  <a:schemeClr val="tx2"/>
                </a:solidFill>
                <a:latin typeface="Arial" pitchFamily="34" charset="0"/>
                <a:ea typeface="+mj-ea"/>
                <a:cs typeface="Arial" pitchFamily="34" charset="0"/>
              </a:defRPr>
            </a:lvl1pPr>
          </a:lstStyle>
          <a:p>
            <a:pPr>
              <a:defRPr/>
            </a:pPr>
            <a:r>
              <a:rPr lang="sv-SE" sz="2000" dirty="0">
                <a:solidFill>
                  <a:srgbClr val="616161"/>
                </a:solidFill>
              </a:rPr>
              <a:t>Org. chart for Features, Verification &amp; Validation</a:t>
            </a:r>
          </a:p>
          <a:p>
            <a:pPr>
              <a:defRPr/>
            </a:pPr>
            <a:r>
              <a:rPr lang="sv-SE" sz="1800" i="1" dirty="0">
                <a:solidFill>
                  <a:srgbClr val="616161"/>
                </a:solidFill>
              </a:rPr>
              <a:t>Level N-4</a:t>
            </a:r>
          </a:p>
          <a:p>
            <a:pPr>
              <a:defRPr/>
            </a:pPr>
            <a:r>
              <a:rPr lang="sv-SE" sz="1200" i="1" dirty="0">
                <a:solidFill>
                  <a:srgbClr val="616161"/>
                </a:solidFill>
              </a:rPr>
              <a:t>(GTT-&gt;Complete Vehicle-&gt;FVV)</a:t>
            </a:r>
            <a:endParaRPr lang="en-GB" sz="1200" i="1" dirty="0">
              <a:solidFill>
                <a:srgbClr val="616161"/>
              </a:solidFill>
            </a:endParaRPr>
          </a:p>
        </p:txBody>
      </p:sp>
      <p:cxnSp>
        <p:nvCxnSpPr>
          <p:cNvPr id="67" name="Straight Connector 66"/>
          <p:cNvCxnSpPr/>
          <p:nvPr/>
        </p:nvCxnSpPr>
        <p:spPr>
          <a:xfrm flipH="1" flipV="1">
            <a:off x="4178410" y="2060848"/>
            <a:ext cx="367248" cy="1"/>
          </a:xfrm>
          <a:prstGeom prst="line">
            <a:avLst/>
          </a:prstGeom>
          <a:ln w="9525">
            <a:solidFill>
              <a:schemeClr val="tx2"/>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6522" y="260648"/>
            <a:ext cx="703630" cy="873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7479" y="916202"/>
            <a:ext cx="659181" cy="809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8228" y="4212279"/>
            <a:ext cx="615977" cy="846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68359" y="5330732"/>
            <a:ext cx="655846" cy="906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Footer Placeholder 2"/>
          <p:cNvSpPr>
            <a:spLocks noGrp="1"/>
          </p:cNvSpPr>
          <p:nvPr>
            <p:ph type="ftr" sz="quarter" idx="10"/>
          </p:nvPr>
        </p:nvSpPr>
        <p:spPr>
          <a:xfrm>
            <a:off x="339725" y="6426200"/>
            <a:ext cx="6873875" cy="215900"/>
          </a:xfrm>
        </p:spPr>
        <p:txBody>
          <a:bodyPr/>
          <a:lstStyle/>
          <a:p>
            <a:r>
              <a:rPr lang="en-US" noProof="0" dirty="0" smtClean="0"/>
              <a:t>Features, Verification &amp; Validation</a:t>
            </a:r>
            <a:endParaRPr lang="en-US" noProof="0" dirty="0"/>
          </a:p>
        </p:txBody>
      </p:sp>
    </p:spTree>
    <p:extLst>
      <p:ext uri="{BB962C8B-B14F-4D97-AF65-F5344CB8AC3E}">
        <p14:creationId xmlns:p14="http://schemas.microsoft.com/office/powerpoint/2010/main" val="32984471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sv-SE" dirty="0"/>
              <a:t>Features, Verification &amp; </a:t>
            </a:r>
            <a:r>
              <a:rPr lang="sv-SE" dirty="0" smtClean="0"/>
              <a:t>Validation</a:t>
            </a:r>
            <a:endParaRPr lang="sv-SE" dirty="0"/>
          </a:p>
        </p:txBody>
      </p:sp>
      <p:sp>
        <p:nvSpPr>
          <p:cNvPr id="8" name="AutoShape 20"/>
          <p:cNvSpPr>
            <a:spLocks noChangeArrowheads="1"/>
          </p:cNvSpPr>
          <p:nvPr/>
        </p:nvSpPr>
        <p:spPr bwMode="auto">
          <a:xfrm>
            <a:off x="3157870" y="63500"/>
            <a:ext cx="4907423" cy="1011238"/>
          </a:xfrm>
          <a:prstGeom prst="cloudCallout">
            <a:avLst>
              <a:gd name="adj1" fmla="val 65468"/>
              <a:gd name="adj2" fmla="val -27831"/>
            </a:avLst>
          </a:prstGeom>
          <a:gradFill rotWithShape="1">
            <a:gsLst>
              <a:gs pos="0">
                <a:schemeClr val="accent1">
                  <a:alpha val="39999"/>
                </a:schemeClr>
              </a:gs>
              <a:gs pos="50000">
                <a:schemeClr val="bg1"/>
              </a:gs>
              <a:gs pos="100000">
                <a:schemeClr val="accent1">
                  <a:alpha val="39999"/>
                </a:schemeClr>
              </a:gs>
            </a:gsLst>
            <a:lin ang="27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0"/>
              </a:spcBef>
              <a:spcAft>
                <a:spcPct val="0"/>
              </a:spcAft>
              <a:defRPr/>
            </a:pPr>
            <a:r>
              <a:rPr lang="en-US" sz="2000" b="1" dirty="0">
                <a:solidFill>
                  <a:srgbClr val="7030A0"/>
                </a:solidFill>
                <a:cs typeface="Arial" charset="0"/>
              </a:rPr>
              <a:t>34 features to describe customers’ satisfaction</a:t>
            </a:r>
          </a:p>
        </p:txBody>
      </p:sp>
      <p:sp>
        <p:nvSpPr>
          <p:cNvPr id="72709" name="Rectangle 6"/>
          <p:cNvSpPr>
            <a:spLocks noChangeArrowheads="1"/>
          </p:cNvSpPr>
          <p:nvPr/>
        </p:nvSpPr>
        <p:spPr bwMode="auto">
          <a:xfrm>
            <a:off x="463550" y="4251325"/>
            <a:ext cx="3448050" cy="172402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681038" eaLnBrk="0" hangingPunct="0">
              <a:defRPr sz="2000">
                <a:solidFill>
                  <a:schemeClr val="tx1"/>
                </a:solidFill>
                <a:latin typeface="Arial" charset="0"/>
                <a:cs typeface="Arial" charset="0"/>
              </a:defRPr>
            </a:lvl1pPr>
            <a:lvl2pPr marL="742950" indent="-285750" defTabSz="681038" eaLnBrk="0" hangingPunct="0">
              <a:defRPr sz="2000">
                <a:solidFill>
                  <a:schemeClr val="tx1"/>
                </a:solidFill>
                <a:latin typeface="Arial" charset="0"/>
                <a:cs typeface="Arial" charset="0"/>
              </a:defRPr>
            </a:lvl2pPr>
            <a:lvl3pPr marL="1143000" indent="-228600" defTabSz="681038" eaLnBrk="0" hangingPunct="0">
              <a:defRPr sz="2000">
                <a:solidFill>
                  <a:schemeClr val="tx1"/>
                </a:solidFill>
                <a:latin typeface="Arial" charset="0"/>
                <a:cs typeface="Arial" charset="0"/>
              </a:defRPr>
            </a:lvl3pPr>
            <a:lvl4pPr marL="1600200" indent="-228600" defTabSz="681038" eaLnBrk="0" hangingPunct="0">
              <a:defRPr sz="2000">
                <a:solidFill>
                  <a:schemeClr val="tx1"/>
                </a:solidFill>
                <a:latin typeface="Arial" charset="0"/>
                <a:cs typeface="Arial" charset="0"/>
              </a:defRPr>
            </a:lvl4pPr>
            <a:lvl5pPr marL="2057400" indent="-228600" defTabSz="681038" eaLnBrk="0" hangingPunct="0">
              <a:defRPr sz="2000">
                <a:solidFill>
                  <a:schemeClr val="tx1"/>
                </a:solidFill>
                <a:latin typeface="Arial" charset="0"/>
                <a:cs typeface="Arial" charset="0"/>
              </a:defRPr>
            </a:lvl5pPr>
            <a:lvl6pPr marL="2514600" indent="-228600" defTabSz="681038" eaLnBrk="0" fontAlgn="base" hangingPunct="0">
              <a:spcBef>
                <a:spcPct val="0"/>
              </a:spcBef>
              <a:spcAft>
                <a:spcPct val="0"/>
              </a:spcAft>
              <a:defRPr sz="2000">
                <a:solidFill>
                  <a:schemeClr val="tx1"/>
                </a:solidFill>
                <a:latin typeface="Arial" charset="0"/>
                <a:cs typeface="Arial" charset="0"/>
              </a:defRPr>
            </a:lvl6pPr>
            <a:lvl7pPr marL="2971800" indent="-228600" defTabSz="681038" eaLnBrk="0" fontAlgn="base" hangingPunct="0">
              <a:spcBef>
                <a:spcPct val="0"/>
              </a:spcBef>
              <a:spcAft>
                <a:spcPct val="0"/>
              </a:spcAft>
              <a:defRPr sz="2000">
                <a:solidFill>
                  <a:schemeClr val="tx1"/>
                </a:solidFill>
                <a:latin typeface="Arial" charset="0"/>
                <a:cs typeface="Arial" charset="0"/>
              </a:defRPr>
            </a:lvl7pPr>
            <a:lvl8pPr marL="3429000" indent="-228600" defTabSz="681038" eaLnBrk="0" fontAlgn="base" hangingPunct="0">
              <a:spcBef>
                <a:spcPct val="0"/>
              </a:spcBef>
              <a:spcAft>
                <a:spcPct val="0"/>
              </a:spcAft>
              <a:defRPr sz="2000">
                <a:solidFill>
                  <a:schemeClr val="tx1"/>
                </a:solidFill>
                <a:latin typeface="Arial" charset="0"/>
                <a:cs typeface="Arial" charset="0"/>
              </a:defRPr>
            </a:lvl8pPr>
            <a:lvl9pPr marL="3886200" indent="-228600" defTabSz="681038" eaLnBrk="0" fontAlgn="base" hangingPunct="0">
              <a:spcBef>
                <a:spcPct val="0"/>
              </a:spcBef>
              <a:spcAft>
                <a:spcPct val="0"/>
              </a:spcAft>
              <a:defRPr sz="2000">
                <a:solidFill>
                  <a:schemeClr val="tx1"/>
                </a:solidFill>
                <a:latin typeface="Arial" charset="0"/>
                <a:cs typeface="Arial" charset="0"/>
              </a:defRPr>
            </a:lvl9pPr>
          </a:lstStyle>
          <a:p>
            <a:pPr fontAlgn="base">
              <a:spcBef>
                <a:spcPct val="0"/>
              </a:spcBef>
              <a:spcAft>
                <a:spcPct val="0"/>
              </a:spcAft>
            </a:pPr>
            <a:r>
              <a:rPr lang="en-US" altLang="sv-SE" sz="1400" b="1" dirty="0" smtClean="0">
                <a:solidFill>
                  <a:srgbClr val="000000"/>
                </a:solidFill>
              </a:rPr>
              <a:t>3.1 </a:t>
            </a:r>
            <a:r>
              <a:rPr lang="en-US" altLang="sv-SE" sz="1400" b="1" dirty="0" smtClean="0">
                <a:solidFill>
                  <a:schemeClr val="bg1">
                    <a:lumMod val="50000"/>
                  </a:schemeClr>
                </a:solidFill>
              </a:rPr>
              <a:t>Driver position</a:t>
            </a:r>
          </a:p>
          <a:p>
            <a:pPr fontAlgn="base">
              <a:spcBef>
                <a:spcPct val="0"/>
              </a:spcBef>
              <a:spcAft>
                <a:spcPct val="0"/>
              </a:spcAft>
            </a:pPr>
            <a:r>
              <a:rPr lang="en-US" altLang="sv-SE" sz="1400" b="1" dirty="0" smtClean="0">
                <a:solidFill>
                  <a:srgbClr val="00B0F0"/>
                </a:solidFill>
              </a:rPr>
              <a:t>3.2 </a:t>
            </a:r>
            <a:r>
              <a:rPr lang="en-US" altLang="sv-SE" sz="1400" b="1" i="1" dirty="0" smtClean="0">
                <a:solidFill>
                  <a:srgbClr val="00B0F0"/>
                </a:solidFill>
              </a:rPr>
              <a:t>Driver interface &amp; communication </a:t>
            </a:r>
          </a:p>
          <a:p>
            <a:pPr fontAlgn="base">
              <a:spcBef>
                <a:spcPct val="0"/>
              </a:spcBef>
              <a:spcAft>
                <a:spcPct val="0"/>
              </a:spcAft>
            </a:pPr>
            <a:r>
              <a:rPr lang="en-US" altLang="sv-SE" sz="1400" b="1" dirty="0" smtClean="0">
                <a:solidFill>
                  <a:srgbClr val="000000"/>
                </a:solidFill>
              </a:rPr>
              <a:t>3.3 </a:t>
            </a:r>
            <a:r>
              <a:rPr lang="en-US" altLang="sv-SE" sz="1400" b="1" dirty="0" smtClean="0">
                <a:solidFill>
                  <a:schemeClr val="bg1">
                    <a:lumMod val="50000"/>
                  </a:schemeClr>
                </a:solidFill>
              </a:rPr>
              <a:t>Climate </a:t>
            </a:r>
          </a:p>
          <a:p>
            <a:pPr fontAlgn="base">
              <a:spcBef>
                <a:spcPct val="0"/>
              </a:spcBef>
              <a:spcAft>
                <a:spcPct val="0"/>
              </a:spcAft>
            </a:pPr>
            <a:r>
              <a:rPr lang="en-US" altLang="sv-SE" sz="1400" b="1" dirty="0" smtClean="0">
                <a:solidFill>
                  <a:srgbClr val="0070C0"/>
                </a:solidFill>
              </a:rPr>
              <a:t>3.4 Interior noise </a:t>
            </a:r>
          </a:p>
          <a:p>
            <a:pPr fontAlgn="base">
              <a:spcBef>
                <a:spcPct val="0"/>
              </a:spcBef>
              <a:spcAft>
                <a:spcPct val="0"/>
              </a:spcAft>
            </a:pPr>
            <a:r>
              <a:rPr lang="en-US" altLang="sv-SE" sz="1400" b="1" dirty="0" smtClean="0">
                <a:solidFill>
                  <a:srgbClr val="0070C0"/>
                </a:solidFill>
              </a:rPr>
              <a:t>3.5 Ride comfort &amp; vibrations</a:t>
            </a:r>
          </a:p>
          <a:p>
            <a:pPr fontAlgn="base">
              <a:spcBef>
                <a:spcPct val="0"/>
              </a:spcBef>
              <a:spcAft>
                <a:spcPct val="0"/>
              </a:spcAft>
            </a:pPr>
            <a:r>
              <a:rPr lang="en-US" altLang="sv-SE" sz="1400" b="1" dirty="0" smtClean="0">
                <a:solidFill>
                  <a:schemeClr val="bg1">
                    <a:lumMod val="50000"/>
                  </a:schemeClr>
                </a:solidFill>
              </a:rPr>
              <a:t>3.6 Resting comfort </a:t>
            </a:r>
          </a:p>
          <a:p>
            <a:pPr fontAlgn="base">
              <a:spcBef>
                <a:spcPct val="0"/>
              </a:spcBef>
              <a:spcAft>
                <a:spcPct val="0"/>
              </a:spcAft>
            </a:pPr>
            <a:r>
              <a:rPr lang="en-US" altLang="sv-SE" sz="1400" b="1" dirty="0" smtClean="0">
                <a:solidFill>
                  <a:srgbClr val="000000"/>
                </a:solidFill>
              </a:rPr>
              <a:t>3.7 </a:t>
            </a:r>
            <a:r>
              <a:rPr lang="en-US" altLang="sv-SE" sz="1400" b="1" dirty="0" smtClean="0">
                <a:solidFill>
                  <a:schemeClr val="bg1">
                    <a:lumMod val="50000"/>
                  </a:schemeClr>
                </a:solidFill>
              </a:rPr>
              <a:t>Working comfort </a:t>
            </a:r>
          </a:p>
          <a:p>
            <a:pPr fontAlgn="base">
              <a:spcBef>
                <a:spcPct val="0"/>
              </a:spcBef>
              <a:spcAft>
                <a:spcPct val="0"/>
              </a:spcAft>
            </a:pPr>
            <a:r>
              <a:rPr lang="en-US" altLang="sv-SE" sz="1400" b="1" dirty="0" smtClean="0">
                <a:solidFill>
                  <a:srgbClr val="000000"/>
                </a:solidFill>
              </a:rPr>
              <a:t>3.8 </a:t>
            </a:r>
            <a:r>
              <a:rPr lang="en-US" altLang="sv-SE" sz="1400" b="1" dirty="0" smtClean="0">
                <a:solidFill>
                  <a:schemeClr val="bg1">
                    <a:lumMod val="50000"/>
                  </a:schemeClr>
                </a:solidFill>
              </a:rPr>
              <a:t>Entry &amp; exit</a:t>
            </a:r>
          </a:p>
        </p:txBody>
      </p:sp>
      <p:sp>
        <p:nvSpPr>
          <p:cNvPr id="72710" name="Rectangle 2"/>
          <p:cNvSpPr>
            <a:spLocks noChangeArrowheads="1"/>
          </p:cNvSpPr>
          <p:nvPr/>
        </p:nvSpPr>
        <p:spPr bwMode="auto">
          <a:xfrm>
            <a:off x="1171575" y="1214438"/>
            <a:ext cx="2757488" cy="8620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457200" indent="-457200" defTabSz="681038" eaLnBrk="0" hangingPunct="0">
              <a:defRPr sz="2000">
                <a:solidFill>
                  <a:schemeClr val="tx1"/>
                </a:solidFill>
                <a:latin typeface="Arial" charset="0"/>
                <a:cs typeface="Arial" charset="0"/>
              </a:defRPr>
            </a:lvl1pPr>
            <a:lvl2pPr marL="742950" indent="-285750" defTabSz="681038" eaLnBrk="0" hangingPunct="0">
              <a:defRPr sz="2000">
                <a:solidFill>
                  <a:schemeClr val="tx1"/>
                </a:solidFill>
                <a:latin typeface="Arial" charset="0"/>
                <a:cs typeface="Arial" charset="0"/>
              </a:defRPr>
            </a:lvl2pPr>
            <a:lvl3pPr marL="1143000" indent="-228600" defTabSz="681038" eaLnBrk="0" hangingPunct="0">
              <a:defRPr sz="2000">
                <a:solidFill>
                  <a:schemeClr val="tx1"/>
                </a:solidFill>
                <a:latin typeface="Arial" charset="0"/>
                <a:cs typeface="Arial" charset="0"/>
              </a:defRPr>
            </a:lvl3pPr>
            <a:lvl4pPr marL="1600200" indent="-228600" defTabSz="681038" eaLnBrk="0" hangingPunct="0">
              <a:defRPr sz="2000">
                <a:solidFill>
                  <a:schemeClr val="tx1"/>
                </a:solidFill>
                <a:latin typeface="Arial" charset="0"/>
                <a:cs typeface="Arial" charset="0"/>
              </a:defRPr>
            </a:lvl4pPr>
            <a:lvl5pPr marL="2057400" indent="-228600" defTabSz="681038" eaLnBrk="0" hangingPunct="0">
              <a:defRPr sz="2000">
                <a:solidFill>
                  <a:schemeClr val="tx1"/>
                </a:solidFill>
                <a:latin typeface="Arial" charset="0"/>
                <a:cs typeface="Arial" charset="0"/>
              </a:defRPr>
            </a:lvl5pPr>
            <a:lvl6pPr marL="2514600" indent="-228600" defTabSz="681038" eaLnBrk="0" fontAlgn="base" hangingPunct="0">
              <a:spcBef>
                <a:spcPct val="0"/>
              </a:spcBef>
              <a:spcAft>
                <a:spcPct val="0"/>
              </a:spcAft>
              <a:defRPr sz="2000">
                <a:solidFill>
                  <a:schemeClr val="tx1"/>
                </a:solidFill>
                <a:latin typeface="Arial" charset="0"/>
                <a:cs typeface="Arial" charset="0"/>
              </a:defRPr>
            </a:lvl6pPr>
            <a:lvl7pPr marL="2971800" indent="-228600" defTabSz="681038" eaLnBrk="0" fontAlgn="base" hangingPunct="0">
              <a:spcBef>
                <a:spcPct val="0"/>
              </a:spcBef>
              <a:spcAft>
                <a:spcPct val="0"/>
              </a:spcAft>
              <a:defRPr sz="2000">
                <a:solidFill>
                  <a:schemeClr val="tx1"/>
                </a:solidFill>
                <a:latin typeface="Arial" charset="0"/>
                <a:cs typeface="Arial" charset="0"/>
              </a:defRPr>
            </a:lvl7pPr>
            <a:lvl8pPr marL="3429000" indent="-228600" defTabSz="681038" eaLnBrk="0" fontAlgn="base" hangingPunct="0">
              <a:spcBef>
                <a:spcPct val="0"/>
              </a:spcBef>
              <a:spcAft>
                <a:spcPct val="0"/>
              </a:spcAft>
              <a:defRPr sz="2000">
                <a:solidFill>
                  <a:schemeClr val="tx1"/>
                </a:solidFill>
                <a:latin typeface="Arial" charset="0"/>
                <a:cs typeface="Arial" charset="0"/>
              </a:defRPr>
            </a:lvl8pPr>
            <a:lvl9pPr marL="3886200" indent="-228600" defTabSz="681038" eaLnBrk="0" fontAlgn="base" hangingPunct="0">
              <a:spcBef>
                <a:spcPct val="0"/>
              </a:spcBef>
              <a:spcAft>
                <a:spcPct val="0"/>
              </a:spcAft>
              <a:defRPr sz="2000">
                <a:solidFill>
                  <a:schemeClr val="tx1"/>
                </a:solidFill>
                <a:latin typeface="Arial" charset="0"/>
                <a:cs typeface="Arial" charset="0"/>
              </a:defRPr>
            </a:lvl9pPr>
          </a:lstStyle>
          <a:p>
            <a:pPr fontAlgn="base">
              <a:spcBef>
                <a:spcPct val="0"/>
              </a:spcBef>
              <a:spcAft>
                <a:spcPct val="0"/>
              </a:spcAft>
            </a:pPr>
            <a:r>
              <a:rPr lang="en-US" altLang="sv-SE" sz="1400" b="1" dirty="0" smtClean="0">
                <a:solidFill>
                  <a:srgbClr val="0070C0"/>
                </a:solidFill>
              </a:rPr>
              <a:t>1.1 Reliability </a:t>
            </a:r>
          </a:p>
          <a:p>
            <a:pPr fontAlgn="base">
              <a:spcBef>
                <a:spcPct val="0"/>
              </a:spcBef>
              <a:spcAft>
                <a:spcPct val="0"/>
              </a:spcAft>
            </a:pPr>
            <a:r>
              <a:rPr lang="en-US" altLang="sv-SE" sz="1400" b="1" dirty="0" smtClean="0"/>
              <a:t>1.2 Maintainability</a:t>
            </a:r>
          </a:p>
          <a:p>
            <a:pPr fontAlgn="base">
              <a:spcBef>
                <a:spcPct val="0"/>
              </a:spcBef>
              <a:spcAft>
                <a:spcPct val="0"/>
              </a:spcAft>
            </a:pPr>
            <a:r>
              <a:rPr lang="en-US" altLang="sv-SE" sz="1400" b="1" dirty="0" smtClean="0">
                <a:solidFill>
                  <a:srgbClr val="0070C0"/>
                </a:solidFill>
              </a:rPr>
              <a:t>1.3 Durability</a:t>
            </a:r>
          </a:p>
          <a:p>
            <a:pPr fontAlgn="base">
              <a:spcBef>
                <a:spcPct val="0"/>
              </a:spcBef>
              <a:spcAft>
                <a:spcPct val="0"/>
              </a:spcAft>
            </a:pPr>
            <a:r>
              <a:rPr lang="en-US" altLang="sv-SE" sz="1400" b="1" dirty="0" smtClean="0">
                <a:solidFill>
                  <a:srgbClr val="0070C0"/>
                </a:solidFill>
              </a:rPr>
              <a:t>1.4 Quality Impression</a:t>
            </a:r>
          </a:p>
        </p:txBody>
      </p:sp>
      <p:sp>
        <p:nvSpPr>
          <p:cNvPr id="72711" name="Rectangle 3"/>
          <p:cNvSpPr>
            <a:spLocks noChangeArrowheads="1"/>
          </p:cNvSpPr>
          <p:nvPr/>
        </p:nvSpPr>
        <p:spPr bwMode="auto">
          <a:xfrm>
            <a:off x="5513388" y="3929063"/>
            <a:ext cx="3279775" cy="8620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681038" eaLnBrk="0" hangingPunct="0">
              <a:defRPr sz="2000">
                <a:solidFill>
                  <a:schemeClr val="tx1"/>
                </a:solidFill>
                <a:latin typeface="Arial" charset="0"/>
                <a:cs typeface="Arial" charset="0"/>
              </a:defRPr>
            </a:lvl1pPr>
            <a:lvl2pPr marL="742950" indent="-285750" defTabSz="681038" eaLnBrk="0" hangingPunct="0">
              <a:defRPr sz="2000">
                <a:solidFill>
                  <a:schemeClr val="tx1"/>
                </a:solidFill>
                <a:latin typeface="Arial" charset="0"/>
                <a:cs typeface="Arial" charset="0"/>
              </a:defRPr>
            </a:lvl2pPr>
            <a:lvl3pPr marL="1143000" indent="-228600" defTabSz="681038" eaLnBrk="0" hangingPunct="0">
              <a:defRPr sz="2000">
                <a:solidFill>
                  <a:schemeClr val="tx1"/>
                </a:solidFill>
                <a:latin typeface="Arial" charset="0"/>
                <a:cs typeface="Arial" charset="0"/>
              </a:defRPr>
            </a:lvl3pPr>
            <a:lvl4pPr marL="1600200" indent="-228600" defTabSz="681038" eaLnBrk="0" hangingPunct="0">
              <a:defRPr sz="2000">
                <a:solidFill>
                  <a:schemeClr val="tx1"/>
                </a:solidFill>
                <a:latin typeface="Arial" charset="0"/>
                <a:cs typeface="Arial" charset="0"/>
              </a:defRPr>
            </a:lvl4pPr>
            <a:lvl5pPr marL="2057400" indent="-228600" defTabSz="681038" eaLnBrk="0" hangingPunct="0">
              <a:defRPr sz="2000">
                <a:solidFill>
                  <a:schemeClr val="tx1"/>
                </a:solidFill>
                <a:latin typeface="Arial" charset="0"/>
                <a:cs typeface="Arial" charset="0"/>
              </a:defRPr>
            </a:lvl5pPr>
            <a:lvl6pPr marL="2514600" indent="-228600" defTabSz="681038" eaLnBrk="0" fontAlgn="base" hangingPunct="0">
              <a:spcBef>
                <a:spcPct val="0"/>
              </a:spcBef>
              <a:spcAft>
                <a:spcPct val="0"/>
              </a:spcAft>
              <a:defRPr sz="2000">
                <a:solidFill>
                  <a:schemeClr val="tx1"/>
                </a:solidFill>
                <a:latin typeface="Arial" charset="0"/>
                <a:cs typeface="Arial" charset="0"/>
              </a:defRPr>
            </a:lvl6pPr>
            <a:lvl7pPr marL="2971800" indent="-228600" defTabSz="681038" eaLnBrk="0" fontAlgn="base" hangingPunct="0">
              <a:spcBef>
                <a:spcPct val="0"/>
              </a:spcBef>
              <a:spcAft>
                <a:spcPct val="0"/>
              </a:spcAft>
              <a:defRPr sz="2000">
                <a:solidFill>
                  <a:schemeClr val="tx1"/>
                </a:solidFill>
                <a:latin typeface="Arial" charset="0"/>
                <a:cs typeface="Arial" charset="0"/>
              </a:defRPr>
            </a:lvl7pPr>
            <a:lvl8pPr marL="3429000" indent="-228600" defTabSz="681038" eaLnBrk="0" fontAlgn="base" hangingPunct="0">
              <a:spcBef>
                <a:spcPct val="0"/>
              </a:spcBef>
              <a:spcAft>
                <a:spcPct val="0"/>
              </a:spcAft>
              <a:defRPr sz="2000">
                <a:solidFill>
                  <a:schemeClr val="tx1"/>
                </a:solidFill>
                <a:latin typeface="Arial" charset="0"/>
                <a:cs typeface="Arial" charset="0"/>
              </a:defRPr>
            </a:lvl8pPr>
            <a:lvl9pPr marL="3886200" indent="-228600" defTabSz="681038" eaLnBrk="0" fontAlgn="base" hangingPunct="0">
              <a:spcBef>
                <a:spcPct val="0"/>
              </a:spcBef>
              <a:spcAft>
                <a:spcPct val="0"/>
              </a:spcAft>
              <a:defRPr sz="2000">
                <a:solidFill>
                  <a:schemeClr val="tx1"/>
                </a:solidFill>
                <a:latin typeface="Arial" charset="0"/>
                <a:cs typeface="Arial" charset="0"/>
              </a:defRPr>
            </a:lvl9pPr>
          </a:lstStyle>
          <a:p>
            <a:pPr fontAlgn="base">
              <a:spcBef>
                <a:spcPct val="0"/>
              </a:spcBef>
              <a:spcAft>
                <a:spcPct val="0"/>
              </a:spcAft>
            </a:pPr>
            <a:r>
              <a:rPr lang="en-US" altLang="sv-SE" sz="1400" b="1" dirty="0" smtClean="0">
                <a:solidFill>
                  <a:srgbClr val="0070C0"/>
                </a:solidFill>
              </a:rPr>
              <a:t>5.1 Fuel economy</a:t>
            </a:r>
          </a:p>
          <a:p>
            <a:pPr fontAlgn="base">
              <a:spcBef>
                <a:spcPct val="0"/>
              </a:spcBef>
              <a:spcAft>
                <a:spcPct val="0"/>
              </a:spcAft>
            </a:pPr>
            <a:r>
              <a:rPr lang="en-US" altLang="sv-SE" sz="1400" b="1" dirty="0" smtClean="0">
                <a:solidFill>
                  <a:srgbClr val="0070C0"/>
                </a:solidFill>
              </a:rPr>
              <a:t>5.2 Average Speed</a:t>
            </a:r>
          </a:p>
          <a:p>
            <a:pPr fontAlgn="base">
              <a:spcBef>
                <a:spcPct val="0"/>
              </a:spcBef>
              <a:spcAft>
                <a:spcPct val="0"/>
              </a:spcAft>
            </a:pPr>
            <a:r>
              <a:rPr lang="en-US" altLang="sv-SE" sz="1400" b="1" dirty="0" smtClean="0">
                <a:solidFill>
                  <a:srgbClr val="0070C0"/>
                </a:solidFill>
              </a:rPr>
              <a:t>5.3 </a:t>
            </a:r>
            <a:r>
              <a:rPr lang="en-US" altLang="sv-SE" sz="1400" b="1" dirty="0" err="1" smtClean="0">
                <a:solidFill>
                  <a:srgbClr val="0070C0"/>
                </a:solidFill>
              </a:rPr>
              <a:t>Driveability</a:t>
            </a:r>
            <a:endParaRPr lang="en-US" altLang="sv-SE" sz="1400" b="1" dirty="0" smtClean="0">
              <a:solidFill>
                <a:srgbClr val="0070C0"/>
              </a:solidFill>
            </a:endParaRPr>
          </a:p>
          <a:p>
            <a:pPr fontAlgn="base">
              <a:spcBef>
                <a:spcPct val="0"/>
              </a:spcBef>
              <a:spcAft>
                <a:spcPct val="0"/>
              </a:spcAft>
            </a:pPr>
            <a:endParaRPr lang="en-US" altLang="sv-SE" sz="1400" i="1" dirty="0" smtClean="0">
              <a:solidFill>
                <a:srgbClr val="000000"/>
              </a:solidFill>
            </a:endParaRPr>
          </a:p>
        </p:txBody>
      </p:sp>
      <p:sp>
        <p:nvSpPr>
          <p:cNvPr id="72712" name="Rectangle 4"/>
          <p:cNvSpPr>
            <a:spLocks noChangeArrowheads="1"/>
          </p:cNvSpPr>
          <p:nvPr/>
        </p:nvSpPr>
        <p:spPr bwMode="auto">
          <a:xfrm>
            <a:off x="4514850" y="5227638"/>
            <a:ext cx="3644900" cy="6461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681038" eaLnBrk="0" hangingPunct="0">
              <a:defRPr sz="2000">
                <a:solidFill>
                  <a:schemeClr val="tx1"/>
                </a:solidFill>
                <a:latin typeface="Arial" charset="0"/>
                <a:cs typeface="Arial" charset="0"/>
              </a:defRPr>
            </a:lvl1pPr>
            <a:lvl2pPr marL="742950" indent="-285750" defTabSz="681038" eaLnBrk="0" hangingPunct="0">
              <a:defRPr sz="2000">
                <a:solidFill>
                  <a:schemeClr val="tx1"/>
                </a:solidFill>
                <a:latin typeface="Arial" charset="0"/>
                <a:cs typeface="Arial" charset="0"/>
              </a:defRPr>
            </a:lvl2pPr>
            <a:lvl3pPr marL="1143000" indent="-228600" defTabSz="681038" eaLnBrk="0" hangingPunct="0">
              <a:defRPr sz="2000">
                <a:solidFill>
                  <a:schemeClr val="tx1"/>
                </a:solidFill>
                <a:latin typeface="Arial" charset="0"/>
                <a:cs typeface="Arial" charset="0"/>
              </a:defRPr>
            </a:lvl3pPr>
            <a:lvl4pPr marL="1600200" indent="-228600" defTabSz="681038" eaLnBrk="0" hangingPunct="0">
              <a:defRPr sz="2000">
                <a:solidFill>
                  <a:schemeClr val="tx1"/>
                </a:solidFill>
                <a:latin typeface="Arial" charset="0"/>
                <a:cs typeface="Arial" charset="0"/>
              </a:defRPr>
            </a:lvl4pPr>
            <a:lvl5pPr marL="2057400" indent="-228600" defTabSz="681038" eaLnBrk="0" hangingPunct="0">
              <a:defRPr sz="2000">
                <a:solidFill>
                  <a:schemeClr val="tx1"/>
                </a:solidFill>
                <a:latin typeface="Arial" charset="0"/>
                <a:cs typeface="Arial" charset="0"/>
              </a:defRPr>
            </a:lvl5pPr>
            <a:lvl6pPr marL="2514600" indent="-228600" defTabSz="681038" eaLnBrk="0" fontAlgn="base" hangingPunct="0">
              <a:spcBef>
                <a:spcPct val="0"/>
              </a:spcBef>
              <a:spcAft>
                <a:spcPct val="0"/>
              </a:spcAft>
              <a:defRPr sz="2000">
                <a:solidFill>
                  <a:schemeClr val="tx1"/>
                </a:solidFill>
                <a:latin typeface="Arial" charset="0"/>
                <a:cs typeface="Arial" charset="0"/>
              </a:defRPr>
            </a:lvl6pPr>
            <a:lvl7pPr marL="2971800" indent="-228600" defTabSz="681038" eaLnBrk="0" fontAlgn="base" hangingPunct="0">
              <a:spcBef>
                <a:spcPct val="0"/>
              </a:spcBef>
              <a:spcAft>
                <a:spcPct val="0"/>
              </a:spcAft>
              <a:defRPr sz="2000">
                <a:solidFill>
                  <a:schemeClr val="tx1"/>
                </a:solidFill>
                <a:latin typeface="Arial" charset="0"/>
                <a:cs typeface="Arial" charset="0"/>
              </a:defRPr>
            </a:lvl7pPr>
            <a:lvl8pPr marL="3429000" indent="-228600" defTabSz="681038" eaLnBrk="0" fontAlgn="base" hangingPunct="0">
              <a:spcBef>
                <a:spcPct val="0"/>
              </a:spcBef>
              <a:spcAft>
                <a:spcPct val="0"/>
              </a:spcAft>
              <a:defRPr sz="2000">
                <a:solidFill>
                  <a:schemeClr val="tx1"/>
                </a:solidFill>
                <a:latin typeface="Arial" charset="0"/>
                <a:cs typeface="Arial" charset="0"/>
              </a:defRPr>
            </a:lvl8pPr>
            <a:lvl9pPr marL="3886200" indent="-228600" defTabSz="681038" eaLnBrk="0" fontAlgn="base" hangingPunct="0">
              <a:spcBef>
                <a:spcPct val="0"/>
              </a:spcBef>
              <a:spcAft>
                <a:spcPct val="0"/>
              </a:spcAft>
              <a:defRPr sz="2000">
                <a:solidFill>
                  <a:schemeClr val="tx1"/>
                </a:solidFill>
                <a:latin typeface="Arial" charset="0"/>
                <a:cs typeface="Arial" charset="0"/>
              </a:defRPr>
            </a:lvl9pPr>
          </a:lstStyle>
          <a:p>
            <a:pPr fontAlgn="base">
              <a:spcBef>
                <a:spcPct val="0"/>
              </a:spcBef>
              <a:spcAft>
                <a:spcPct val="0"/>
              </a:spcAft>
            </a:pPr>
            <a:r>
              <a:rPr lang="en-US" altLang="sv-SE" sz="1400" b="1" dirty="0" smtClean="0">
                <a:solidFill>
                  <a:srgbClr val="000000"/>
                </a:solidFill>
              </a:rPr>
              <a:t>4.1 </a:t>
            </a:r>
            <a:r>
              <a:rPr lang="en-US" altLang="sv-SE" sz="1400" b="1" dirty="0" smtClean="0">
                <a:solidFill>
                  <a:schemeClr val="bg1">
                    <a:lumMod val="50000"/>
                  </a:schemeClr>
                </a:solidFill>
              </a:rPr>
              <a:t>Exhaust emissions</a:t>
            </a:r>
          </a:p>
          <a:p>
            <a:pPr fontAlgn="base">
              <a:spcBef>
                <a:spcPct val="0"/>
              </a:spcBef>
              <a:spcAft>
                <a:spcPct val="0"/>
              </a:spcAft>
            </a:pPr>
            <a:r>
              <a:rPr lang="en-US" altLang="sv-SE" sz="1400" b="1" dirty="0" smtClean="0">
                <a:solidFill>
                  <a:srgbClr val="0070C0"/>
                </a:solidFill>
              </a:rPr>
              <a:t>4.2 Exterior noise</a:t>
            </a:r>
          </a:p>
          <a:p>
            <a:pPr fontAlgn="base">
              <a:spcBef>
                <a:spcPct val="0"/>
              </a:spcBef>
              <a:spcAft>
                <a:spcPct val="0"/>
              </a:spcAft>
            </a:pPr>
            <a:r>
              <a:rPr lang="en-US" altLang="sv-SE" sz="1400" b="1" dirty="0" smtClean="0">
                <a:solidFill>
                  <a:srgbClr val="000000"/>
                </a:solidFill>
              </a:rPr>
              <a:t>4.3 </a:t>
            </a:r>
            <a:r>
              <a:rPr lang="en-US" altLang="sv-SE" sz="1400" b="1" dirty="0" smtClean="0">
                <a:solidFill>
                  <a:schemeClr val="bg1">
                    <a:lumMod val="50000"/>
                  </a:schemeClr>
                </a:solidFill>
              </a:rPr>
              <a:t>Materials &amp; Environmental impacts</a:t>
            </a:r>
            <a:endParaRPr lang="en-US" altLang="sv-SE" sz="1400" i="1" dirty="0" smtClean="0">
              <a:solidFill>
                <a:schemeClr val="bg1">
                  <a:lumMod val="50000"/>
                </a:schemeClr>
              </a:solidFill>
            </a:endParaRPr>
          </a:p>
        </p:txBody>
      </p:sp>
      <p:sp>
        <p:nvSpPr>
          <p:cNvPr id="72713" name="Rectangle 5"/>
          <p:cNvSpPr>
            <a:spLocks noChangeArrowheads="1"/>
          </p:cNvSpPr>
          <p:nvPr/>
        </p:nvSpPr>
        <p:spPr bwMode="auto">
          <a:xfrm>
            <a:off x="280988" y="2382838"/>
            <a:ext cx="3225800" cy="172402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681038" eaLnBrk="0" hangingPunct="0">
              <a:defRPr sz="2000">
                <a:solidFill>
                  <a:schemeClr val="tx1"/>
                </a:solidFill>
                <a:latin typeface="Arial" charset="0"/>
                <a:cs typeface="Arial" charset="0"/>
              </a:defRPr>
            </a:lvl1pPr>
            <a:lvl2pPr marL="742950" indent="-285750" defTabSz="681038" eaLnBrk="0" hangingPunct="0">
              <a:defRPr sz="2000">
                <a:solidFill>
                  <a:schemeClr val="tx1"/>
                </a:solidFill>
                <a:latin typeface="Arial" charset="0"/>
                <a:cs typeface="Arial" charset="0"/>
              </a:defRPr>
            </a:lvl2pPr>
            <a:lvl3pPr marL="1143000" indent="-228600" defTabSz="681038" eaLnBrk="0" hangingPunct="0">
              <a:defRPr sz="2000">
                <a:solidFill>
                  <a:schemeClr val="tx1"/>
                </a:solidFill>
                <a:latin typeface="Arial" charset="0"/>
                <a:cs typeface="Arial" charset="0"/>
              </a:defRPr>
            </a:lvl3pPr>
            <a:lvl4pPr marL="1600200" indent="-228600" defTabSz="681038" eaLnBrk="0" hangingPunct="0">
              <a:defRPr sz="2000">
                <a:solidFill>
                  <a:schemeClr val="tx1"/>
                </a:solidFill>
                <a:latin typeface="Arial" charset="0"/>
                <a:cs typeface="Arial" charset="0"/>
              </a:defRPr>
            </a:lvl4pPr>
            <a:lvl5pPr marL="2057400" indent="-228600" defTabSz="681038" eaLnBrk="0" hangingPunct="0">
              <a:defRPr sz="2000">
                <a:solidFill>
                  <a:schemeClr val="tx1"/>
                </a:solidFill>
                <a:latin typeface="Arial" charset="0"/>
                <a:cs typeface="Arial" charset="0"/>
              </a:defRPr>
            </a:lvl5pPr>
            <a:lvl6pPr marL="2514600" indent="-228600" defTabSz="681038" eaLnBrk="0" fontAlgn="base" hangingPunct="0">
              <a:spcBef>
                <a:spcPct val="0"/>
              </a:spcBef>
              <a:spcAft>
                <a:spcPct val="0"/>
              </a:spcAft>
              <a:defRPr sz="2000">
                <a:solidFill>
                  <a:schemeClr val="tx1"/>
                </a:solidFill>
                <a:latin typeface="Arial" charset="0"/>
                <a:cs typeface="Arial" charset="0"/>
              </a:defRPr>
            </a:lvl6pPr>
            <a:lvl7pPr marL="2971800" indent="-228600" defTabSz="681038" eaLnBrk="0" fontAlgn="base" hangingPunct="0">
              <a:spcBef>
                <a:spcPct val="0"/>
              </a:spcBef>
              <a:spcAft>
                <a:spcPct val="0"/>
              </a:spcAft>
              <a:defRPr sz="2000">
                <a:solidFill>
                  <a:schemeClr val="tx1"/>
                </a:solidFill>
                <a:latin typeface="Arial" charset="0"/>
                <a:cs typeface="Arial" charset="0"/>
              </a:defRPr>
            </a:lvl7pPr>
            <a:lvl8pPr marL="3429000" indent="-228600" defTabSz="681038" eaLnBrk="0" fontAlgn="base" hangingPunct="0">
              <a:spcBef>
                <a:spcPct val="0"/>
              </a:spcBef>
              <a:spcAft>
                <a:spcPct val="0"/>
              </a:spcAft>
              <a:defRPr sz="2000">
                <a:solidFill>
                  <a:schemeClr val="tx1"/>
                </a:solidFill>
                <a:latin typeface="Arial" charset="0"/>
                <a:cs typeface="Arial" charset="0"/>
              </a:defRPr>
            </a:lvl8pPr>
            <a:lvl9pPr marL="3886200" indent="-228600" defTabSz="681038" eaLnBrk="0" fontAlgn="base" hangingPunct="0">
              <a:spcBef>
                <a:spcPct val="0"/>
              </a:spcBef>
              <a:spcAft>
                <a:spcPct val="0"/>
              </a:spcAft>
              <a:defRPr sz="2000">
                <a:solidFill>
                  <a:schemeClr val="tx1"/>
                </a:solidFill>
                <a:latin typeface="Arial" charset="0"/>
                <a:cs typeface="Arial" charset="0"/>
              </a:defRPr>
            </a:lvl9pPr>
          </a:lstStyle>
          <a:p>
            <a:pPr fontAlgn="base">
              <a:spcBef>
                <a:spcPct val="0"/>
              </a:spcBef>
              <a:spcAft>
                <a:spcPct val="0"/>
              </a:spcAft>
            </a:pPr>
            <a:r>
              <a:rPr lang="en-US" altLang="sv-SE" sz="1400" b="1" dirty="0" smtClean="0">
                <a:solidFill>
                  <a:srgbClr val="000000"/>
                </a:solidFill>
              </a:rPr>
              <a:t>2.1 </a:t>
            </a:r>
            <a:r>
              <a:rPr lang="en-US" altLang="sv-SE" sz="1400" b="1" dirty="0" smtClean="0">
                <a:solidFill>
                  <a:schemeClr val="bg1">
                    <a:lumMod val="50000"/>
                  </a:schemeClr>
                </a:solidFill>
              </a:rPr>
              <a:t>Visibility</a:t>
            </a:r>
          </a:p>
          <a:p>
            <a:pPr fontAlgn="base">
              <a:spcBef>
                <a:spcPct val="0"/>
              </a:spcBef>
              <a:spcAft>
                <a:spcPct val="0"/>
              </a:spcAft>
            </a:pPr>
            <a:r>
              <a:rPr lang="en-US" altLang="sv-SE" sz="1400" b="1" dirty="0" smtClean="0">
                <a:solidFill>
                  <a:srgbClr val="0070C0"/>
                </a:solidFill>
              </a:rPr>
              <a:t>2.2 Braking</a:t>
            </a:r>
          </a:p>
          <a:p>
            <a:pPr fontAlgn="base">
              <a:spcBef>
                <a:spcPct val="0"/>
              </a:spcBef>
              <a:spcAft>
                <a:spcPct val="0"/>
              </a:spcAft>
            </a:pPr>
            <a:r>
              <a:rPr lang="en-US" altLang="sv-SE" sz="1400" b="1" dirty="0" smtClean="0">
                <a:solidFill>
                  <a:srgbClr val="0070C0"/>
                </a:solidFill>
              </a:rPr>
              <a:t>2.3 Handling</a:t>
            </a:r>
          </a:p>
          <a:p>
            <a:pPr fontAlgn="base">
              <a:spcBef>
                <a:spcPct val="0"/>
              </a:spcBef>
              <a:spcAft>
                <a:spcPct val="0"/>
              </a:spcAft>
            </a:pPr>
            <a:r>
              <a:rPr lang="en-US" altLang="sv-SE" sz="1400" b="1" dirty="0" smtClean="0">
                <a:solidFill>
                  <a:srgbClr val="000000"/>
                </a:solidFill>
              </a:rPr>
              <a:t>2.4 </a:t>
            </a:r>
            <a:r>
              <a:rPr lang="en-US" altLang="sv-SE" sz="1400" b="1" dirty="0" smtClean="0">
                <a:solidFill>
                  <a:schemeClr val="bg1">
                    <a:lumMod val="50000"/>
                  </a:schemeClr>
                </a:solidFill>
              </a:rPr>
              <a:t>Driver assistance</a:t>
            </a:r>
          </a:p>
          <a:p>
            <a:pPr fontAlgn="base">
              <a:spcBef>
                <a:spcPct val="0"/>
              </a:spcBef>
              <a:spcAft>
                <a:spcPct val="0"/>
              </a:spcAft>
            </a:pPr>
            <a:r>
              <a:rPr lang="en-US" altLang="sv-SE" sz="1400" b="1" dirty="0" smtClean="0">
                <a:solidFill>
                  <a:srgbClr val="000000"/>
                </a:solidFill>
              </a:rPr>
              <a:t>2.5 </a:t>
            </a:r>
            <a:r>
              <a:rPr lang="en-US" altLang="sv-SE" sz="1400" b="1" dirty="0" smtClean="0">
                <a:solidFill>
                  <a:schemeClr val="bg1">
                    <a:lumMod val="50000"/>
                  </a:schemeClr>
                </a:solidFill>
              </a:rPr>
              <a:t>Collision safety</a:t>
            </a:r>
          </a:p>
          <a:p>
            <a:pPr fontAlgn="base">
              <a:spcBef>
                <a:spcPct val="0"/>
              </a:spcBef>
              <a:spcAft>
                <a:spcPct val="0"/>
              </a:spcAft>
            </a:pPr>
            <a:r>
              <a:rPr lang="en-US" altLang="sv-SE" sz="1400" b="1" dirty="0" smtClean="0">
                <a:solidFill>
                  <a:srgbClr val="000000"/>
                </a:solidFill>
              </a:rPr>
              <a:t>2.6 </a:t>
            </a:r>
            <a:r>
              <a:rPr lang="en-US" altLang="sv-SE" sz="1400" b="1" dirty="0" smtClean="0">
                <a:solidFill>
                  <a:schemeClr val="bg1">
                    <a:lumMod val="50000"/>
                  </a:schemeClr>
                </a:solidFill>
              </a:rPr>
              <a:t>Collision compatibility</a:t>
            </a:r>
          </a:p>
          <a:p>
            <a:pPr fontAlgn="base">
              <a:spcBef>
                <a:spcPct val="0"/>
              </a:spcBef>
              <a:spcAft>
                <a:spcPct val="0"/>
              </a:spcAft>
            </a:pPr>
            <a:r>
              <a:rPr lang="en-US" altLang="sv-SE" sz="1400" b="1" dirty="0" smtClean="0">
                <a:solidFill>
                  <a:srgbClr val="0070C0"/>
                </a:solidFill>
              </a:rPr>
              <a:t>2.7 Transportation Security</a:t>
            </a:r>
          </a:p>
          <a:p>
            <a:pPr fontAlgn="base">
              <a:spcBef>
                <a:spcPct val="0"/>
              </a:spcBef>
              <a:spcAft>
                <a:spcPct val="0"/>
              </a:spcAft>
            </a:pPr>
            <a:r>
              <a:rPr lang="en-US" altLang="sv-SE" sz="1400" b="1" dirty="0" smtClean="0">
                <a:solidFill>
                  <a:srgbClr val="0070C0"/>
                </a:solidFill>
              </a:rPr>
              <a:t>2.8 Operators Safety &amp; Fire Protection</a:t>
            </a:r>
          </a:p>
        </p:txBody>
      </p:sp>
      <p:sp>
        <p:nvSpPr>
          <p:cNvPr id="72714" name="Rectangle 7"/>
          <p:cNvSpPr>
            <a:spLocks noChangeArrowheads="1"/>
          </p:cNvSpPr>
          <p:nvPr/>
        </p:nvSpPr>
        <p:spPr bwMode="auto">
          <a:xfrm>
            <a:off x="5540375" y="2259013"/>
            <a:ext cx="3184525" cy="107632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681038" eaLnBrk="0" hangingPunct="0">
              <a:defRPr sz="2000">
                <a:solidFill>
                  <a:schemeClr val="tx1"/>
                </a:solidFill>
                <a:latin typeface="Arial" charset="0"/>
                <a:cs typeface="Arial" charset="0"/>
              </a:defRPr>
            </a:lvl1pPr>
            <a:lvl2pPr marL="742950" indent="-285750" defTabSz="681038" eaLnBrk="0" hangingPunct="0">
              <a:defRPr sz="2000">
                <a:solidFill>
                  <a:schemeClr val="tx1"/>
                </a:solidFill>
                <a:latin typeface="Arial" charset="0"/>
                <a:cs typeface="Arial" charset="0"/>
              </a:defRPr>
            </a:lvl2pPr>
            <a:lvl3pPr marL="1143000" indent="-228600" defTabSz="681038" eaLnBrk="0" hangingPunct="0">
              <a:defRPr sz="2000">
                <a:solidFill>
                  <a:schemeClr val="tx1"/>
                </a:solidFill>
                <a:latin typeface="Arial" charset="0"/>
                <a:cs typeface="Arial" charset="0"/>
              </a:defRPr>
            </a:lvl3pPr>
            <a:lvl4pPr marL="1600200" indent="-228600" defTabSz="681038" eaLnBrk="0" hangingPunct="0">
              <a:defRPr sz="2000">
                <a:solidFill>
                  <a:schemeClr val="tx1"/>
                </a:solidFill>
                <a:latin typeface="Arial" charset="0"/>
                <a:cs typeface="Arial" charset="0"/>
              </a:defRPr>
            </a:lvl4pPr>
            <a:lvl5pPr marL="2057400" indent="-228600" defTabSz="681038" eaLnBrk="0" hangingPunct="0">
              <a:defRPr sz="2000">
                <a:solidFill>
                  <a:schemeClr val="tx1"/>
                </a:solidFill>
                <a:latin typeface="Arial" charset="0"/>
                <a:cs typeface="Arial" charset="0"/>
              </a:defRPr>
            </a:lvl5pPr>
            <a:lvl6pPr marL="2514600" indent="-228600" defTabSz="681038" eaLnBrk="0" fontAlgn="base" hangingPunct="0">
              <a:spcBef>
                <a:spcPct val="0"/>
              </a:spcBef>
              <a:spcAft>
                <a:spcPct val="0"/>
              </a:spcAft>
              <a:defRPr sz="2000">
                <a:solidFill>
                  <a:schemeClr val="tx1"/>
                </a:solidFill>
                <a:latin typeface="Arial" charset="0"/>
                <a:cs typeface="Arial" charset="0"/>
              </a:defRPr>
            </a:lvl6pPr>
            <a:lvl7pPr marL="2971800" indent="-228600" defTabSz="681038" eaLnBrk="0" fontAlgn="base" hangingPunct="0">
              <a:spcBef>
                <a:spcPct val="0"/>
              </a:spcBef>
              <a:spcAft>
                <a:spcPct val="0"/>
              </a:spcAft>
              <a:defRPr sz="2000">
                <a:solidFill>
                  <a:schemeClr val="tx1"/>
                </a:solidFill>
                <a:latin typeface="Arial" charset="0"/>
                <a:cs typeface="Arial" charset="0"/>
              </a:defRPr>
            </a:lvl7pPr>
            <a:lvl8pPr marL="3429000" indent="-228600" defTabSz="681038" eaLnBrk="0" fontAlgn="base" hangingPunct="0">
              <a:spcBef>
                <a:spcPct val="0"/>
              </a:spcBef>
              <a:spcAft>
                <a:spcPct val="0"/>
              </a:spcAft>
              <a:defRPr sz="2000">
                <a:solidFill>
                  <a:schemeClr val="tx1"/>
                </a:solidFill>
                <a:latin typeface="Arial" charset="0"/>
                <a:cs typeface="Arial" charset="0"/>
              </a:defRPr>
            </a:lvl8pPr>
            <a:lvl9pPr marL="3886200" indent="-228600" defTabSz="681038" eaLnBrk="0" fontAlgn="base" hangingPunct="0">
              <a:spcBef>
                <a:spcPct val="0"/>
              </a:spcBef>
              <a:spcAft>
                <a:spcPct val="0"/>
              </a:spcAft>
              <a:defRPr sz="2000">
                <a:solidFill>
                  <a:schemeClr val="tx1"/>
                </a:solidFill>
                <a:latin typeface="Arial" charset="0"/>
                <a:cs typeface="Arial" charset="0"/>
              </a:defRPr>
            </a:lvl9pPr>
          </a:lstStyle>
          <a:p>
            <a:pPr fontAlgn="base">
              <a:spcBef>
                <a:spcPct val="0"/>
              </a:spcBef>
              <a:spcAft>
                <a:spcPct val="0"/>
              </a:spcAft>
            </a:pPr>
            <a:r>
              <a:rPr lang="en-US" altLang="sv-SE" sz="1400" b="1" dirty="0" smtClean="0">
                <a:solidFill>
                  <a:srgbClr val="0070C0"/>
                </a:solidFill>
              </a:rPr>
              <a:t>6.1 Load capacity</a:t>
            </a:r>
          </a:p>
          <a:p>
            <a:pPr fontAlgn="base">
              <a:spcBef>
                <a:spcPct val="0"/>
              </a:spcBef>
              <a:spcAft>
                <a:spcPct val="0"/>
              </a:spcAft>
            </a:pPr>
            <a:r>
              <a:rPr lang="en-US" altLang="sv-SE" sz="1400" b="1" dirty="0" smtClean="0">
                <a:solidFill>
                  <a:srgbClr val="0070C0"/>
                </a:solidFill>
              </a:rPr>
              <a:t>6.2 Load handling</a:t>
            </a:r>
          </a:p>
          <a:p>
            <a:pPr fontAlgn="base">
              <a:spcBef>
                <a:spcPct val="0"/>
              </a:spcBef>
              <a:spcAft>
                <a:spcPct val="0"/>
              </a:spcAft>
            </a:pPr>
            <a:r>
              <a:rPr lang="en-US" altLang="sv-SE" sz="1400" b="1" dirty="0" smtClean="0">
                <a:solidFill>
                  <a:srgbClr val="0070C0"/>
                </a:solidFill>
              </a:rPr>
              <a:t>6.3 Logistics</a:t>
            </a:r>
          </a:p>
          <a:p>
            <a:pPr fontAlgn="base">
              <a:spcBef>
                <a:spcPct val="0"/>
              </a:spcBef>
              <a:spcAft>
                <a:spcPct val="0"/>
              </a:spcAft>
            </a:pPr>
            <a:r>
              <a:rPr lang="en-US" altLang="sv-SE" sz="1400" b="1" dirty="0" smtClean="0">
                <a:solidFill>
                  <a:srgbClr val="0070C0"/>
                </a:solidFill>
              </a:rPr>
              <a:t>6.5 Vehicle agility</a:t>
            </a:r>
          </a:p>
          <a:p>
            <a:pPr fontAlgn="base">
              <a:spcBef>
                <a:spcPct val="0"/>
              </a:spcBef>
              <a:spcAft>
                <a:spcPct val="0"/>
              </a:spcAft>
            </a:pPr>
            <a:r>
              <a:rPr lang="en-US" altLang="sv-SE" sz="1400" b="1" dirty="0" smtClean="0">
                <a:solidFill>
                  <a:srgbClr val="0070C0"/>
                </a:solidFill>
              </a:rPr>
              <a:t>6.6 Suitability for bodywork</a:t>
            </a:r>
            <a:endParaRPr lang="en-US" altLang="sv-SE" sz="1400" i="1" dirty="0" smtClean="0">
              <a:solidFill>
                <a:srgbClr val="0070C0"/>
              </a:solidFill>
            </a:endParaRPr>
          </a:p>
        </p:txBody>
      </p:sp>
      <p:sp>
        <p:nvSpPr>
          <p:cNvPr id="72715" name="Rectangle 8"/>
          <p:cNvSpPr>
            <a:spLocks noChangeArrowheads="1"/>
          </p:cNvSpPr>
          <p:nvPr/>
        </p:nvSpPr>
        <p:spPr bwMode="auto">
          <a:xfrm>
            <a:off x="4797425" y="1171575"/>
            <a:ext cx="3927475" cy="6461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681038" eaLnBrk="0" hangingPunct="0">
              <a:defRPr sz="2000">
                <a:solidFill>
                  <a:schemeClr val="tx1"/>
                </a:solidFill>
                <a:latin typeface="Arial" charset="0"/>
                <a:cs typeface="Arial" charset="0"/>
              </a:defRPr>
            </a:lvl1pPr>
            <a:lvl2pPr marL="742950" indent="-285750" defTabSz="681038" eaLnBrk="0" hangingPunct="0">
              <a:defRPr sz="2000">
                <a:solidFill>
                  <a:schemeClr val="tx1"/>
                </a:solidFill>
                <a:latin typeface="Arial" charset="0"/>
                <a:cs typeface="Arial" charset="0"/>
              </a:defRPr>
            </a:lvl2pPr>
            <a:lvl3pPr marL="1143000" indent="-228600" defTabSz="681038" eaLnBrk="0" hangingPunct="0">
              <a:defRPr sz="2000">
                <a:solidFill>
                  <a:schemeClr val="tx1"/>
                </a:solidFill>
                <a:latin typeface="Arial" charset="0"/>
                <a:cs typeface="Arial" charset="0"/>
              </a:defRPr>
            </a:lvl3pPr>
            <a:lvl4pPr marL="1600200" indent="-228600" defTabSz="681038" eaLnBrk="0" hangingPunct="0">
              <a:defRPr sz="2000">
                <a:solidFill>
                  <a:schemeClr val="tx1"/>
                </a:solidFill>
                <a:latin typeface="Arial" charset="0"/>
                <a:cs typeface="Arial" charset="0"/>
              </a:defRPr>
            </a:lvl4pPr>
            <a:lvl5pPr marL="2057400" indent="-228600" defTabSz="681038" eaLnBrk="0" hangingPunct="0">
              <a:defRPr sz="2000">
                <a:solidFill>
                  <a:schemeClr val="tx1"/>
                </a:solidFill>
                <a:latin typeface="Arial" charset="0"/>
                <a:cs typeface="Arial" charset="0"/>
              </a:defRPr>
            </a:lvl5pPr>
            <a:lvl6pPr marL="2514600" indent="-228600" defTabSz="681038" eaLnBrk="0" fontAlgn="base" hangingPunct="0">
              <a:spcBef>
                <a:spcPct val="0"/>
              </a:spcBef>
              <a:spcAft>
                <a:spcPct val="0"/>
              </a:spcAft>
              <a:defRPr sz="2000">
                <a:solidFill>
                  <a:schemeClr val="tx1"/>
                </a:solidFill>
                <a:latin typeface="Arial" charset="0"/>
                <a:cs typeface="Arial" charset="0"/>
              </a:defRPr>
            </a:lvl6pPr>
            <a:lvl7pPr marL="2971800" indent="-228600" defTabSz="681038" eaLnBrk="0" fontAlgn="base" hangingPunct="0">
              <a:spcBef>
                <a:spcPct val="0"/>
              </a:spcBef>
              <a:spcAft>
                <a:spcPct val="0"/>
              </a:spcAft>
              <a:defRPr sz="2000">
                <a:solidFill>
                  <a:schemeClr val="tx1"/>
                </a:solidFill>
                <a:latin typeface="Arial" charset="0"/>
                <a:cs typeface="Arial" charset="0"/>
              </a:defRPr>
            </a:lvl7pPr>
            <a:lvl8pPr marL="3429000" indent="-228600" defTabSz="681038" eaLnBrk="0" fontAlgn="base" hangingPunct="0">
              <a:spcBef>
                <a:spcPct val="0"/>
              </a:spcBef>
              <a:spcAft>
                <a:spcPct val="0"/>
              </a:spcAft>
              <a:defRPr sz="2000">
                <a:solidFill>
                  <a:schemeClr val="tx1"/>
                </a:solidFill>
                <a:latin typeface="Arial" charset="0"/>
                <a:cs typeface="Arial" charset="0"/>
              </a:defRPr>
            </a:lvl8pPr>
            <a:lvl9pPr marL="3886200" indent="-228600" defTabSz="681038" eaLnBrk="0" fontAlgn="base" hangingPunct="0">
              <a:spcBef>
                <a:spcPct val="0"/>
              </a:spcBef>
              <a:spcAft>
                <a:spcPct val="0"/>
              </a:spcAft>
              <a:defRPr sz="2000">
                <a:solidFill>
                  <a:schemeClr val="tx1"/>
                </a:solidFill>
                <a:latin typeface="Arial" charset="0"/>
                <a:cs typeface="Arial" charset="0"/>
              </a:defRPr>
            </a:lvl9pPr>
          </a:lstStyle>
          <a:p>
            <a:pPr fontAlgn="base">
              <a:spcBef>
                <a:spcPct val="0"/>
              </a:spcBef>
              <a:spcAft>
                <a:spcPct val="0"/>
              </a:spcAft>
            </a:pPr>
            <a:r>
              <a:rPr lang="en-US" altLang="sv-SE" sz="1400" b="1" dirty="0" smtClean="0"/>
              <a:t>7.1 Brand identity</a:t>
            </a:r>
          </a:p>
          <a:p>
            <a:pPr fontAlgn="base">
              <a:spcBef>
                <a:spcPct val="0"/>
              </a:spcBef>
              <a:spcAft>
                <a:spcPct val="0"/>
              </a:spcAft>
            </a:pPr>
            <a:r>
              <a:rPr lang="en-US" altLang="sv-SE" sz="1400" b="1" dirty="0" smtClean="0"/>
              <a:t>7.2 Feature expression</a:t>
            </a:r>
          </a:p>
          <a:p>
            <a:pPr fontAlgn="base">
              <a:spcBef>
                <a:spcPct val="0"/>
              </a:spcBef>
              <a:spcAft>
                <a:spcPct val="0"/>
              </a:spcAft>
            </a:pPr>
            <a:r>
              <a:rPr lang="en-US" altLang="sv-SE" sz="1400" b="1" dirty="0" smtClean="0"/>
              <a:t>7.3 Aesthetic expression</a:t>
            </a:r>
          </a:p>
        </p:txBody>
      </p:sp>
      <p:sp>
        <p:nvSpPr>
          <p:cNvPr id="72716" name="Rectangle 9"/>
          <p:cNvSpPr>
            <a:spLocks noChangeArrowheads="1"/>
          </p:cNvSpPr>
          <p:nvPr/>
        </p:nvSpPr>
        <p:spPr bwMode="auto">
          <a:xfrm>
            <a:off x="2628900" y="1074738"/>
            <a:ext cx="1447800" cy="663575"/>
          </a:xfrm>
          <a:prstGeom prst="rect">
            <a:avLst/>
          </a:prstGeom>
          <a:solidFill>
            <a:srgbClr val="4D4D4D">
              <a:alpha val="56078"/>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algn="ctr" fontAlgn="base">
              <a:spcBef>
                <a:spcPct val="0"/>
              </a:spcBef>
              <a:spcAft>
                <a:spcPct val="0"/>
              </a:spcAft>
            </a:pPr>
            <a:r>
              <a:rPr lang="en-US" altLang="sv-SE" b="1" smtClean="0">
                <a:solidFill>
                  <a:srgbClr val="FFFFFF"/>
                </a:solidFill>
              </a:rPr>
              <a:t>Quality</a:t>
            </a:r>
          </a:p>
          <a:p>
            <a:pPr algn="ctr" fontAlgn="base">
              <a:spcBef>
                <a:spcPct val="0"/>
              </a:spcBef>
              <a:spcAft>
                <a:spcPct val="0"/>
              </a:spcAft>
            </a:pPr>
            <a:r>
              <a:rPr lang="en-US" altLang="sv-SE" b="1" smtClean="0">
                <a:solidFill>
                  <a:srgbClr val="FFFFFF"/>
                </a:solidFill>
              </a:rPr>
              <a:t>&amp; Uptime</a:t>
            </a:r>
          </a:p>
        </p:txBody>
      </p:sp>
      <p:sp>
        <p:nvSpPr>
          <p:cNvPr id="72717" name="Rectangle 10"/>
          <p:cNvSpPr>
            <a:spLocks noChangeArrowheads="1"/>
          </p:cNvSpPr>
          <p:nvPr/>
        </p:nvSpPr>
        <p:spPr bwMode="auto">
          <a:xfrm>
            <a:off x="2341563" y="2297113"/>
            <a:ext cx="1295400" cy="628650"/>
          </a:xfrm>
          <a:prstGeom prst="rect">
            <a:avLst/>
          </a:prstGeom>
          <a:solidFill>
            <a:srgbClr val="4D4D4D">
              <a:alpha val="56078"/>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algn="ctr" fontAlgn="base">
              <a:spcBef>
                <a:spcPct val="0"/>
              </a:spcBef>
              <a:spcAft>
                <a:spcPct val="0"/>
              </a:spcAft>
            </a:pPr>
            <a:r>
              <a:rPr lang="en-US" altLang="sv-SE" b="1" smtClean="0">
                <a:solidFill>
                  <a:srgbClr val="FFFFFF"/>
                </a:solidFill>
              </a:rPr>
              <a:t>Safety</a:t>
            </a:r>
          </a:p>
        </p:txBody>
      </p:sp>
      <p:sp>
        <p:nvSpPr>
          <p:cNvPr id="72718" name="Rectangle 11"/>
          <p:cNvSpPr>
            <a:spLocks noChangeArrowheads="1"/>
          </p:cNvSpPr>
          <p:nvPr/>
        </p:nvSpPr>
        <p:spPr bwMode="auto">
          <a:xfrm>
            <a:off x="2457120" y="5327138"/>
            <a:ext cx="1625600" cy="841375"/>
          </a:xfrm>
          <a:prstGeom prst="rect">
            <a:avLst/>
          </a:prstGeom>
          <a:solidFill>
            <a:srgbClr val="4D4D4D">
              <a:alpha val="56078"/>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algn="ctr" fontAlgn="base">
              <a:spcBef>
                <a:spcPct val="0"/>
              </a:spcBef>
              <a:spcAft>
                <a:spcPct val="0"/>
              </a:spcAft>
            </a:pPr>
            <a:r>
              <a:rPr lang="en-US" altLang="sv-SE" b="1" smtClean="0">
                <a:solidFill>
                  <a:srgbClr val="FFFFFF"/>
                </a:solidFill>
              </a:rPr>
              <a:t>Driver </a:t>
            </a:r>
          </a:p>
          <a:p>
            <a:pPr algn="ctr" fontAlgn="base">
              <a:spcBef>
                <a:spcPct val="0"/>
              </a:spcBef>
              <a:spcAft>
                <a:spcPct val="0"/>
              </a:spcAft>
            </a:pPr>
            <a:r>
              <a:rPr lang="en-US" altLang="sv-SE" b="1" smtClean="0">
                <a:solidFill>
                  <a:srgbClr val="FFFFFF"/>
                </a:solidFill>
              </a:rPr>
              <a:t>Environment</a:t>
            </a:r>
          </a:p>
        </p:txBody>
      </p:sp>
      <p:sp>
        <p:nvSpPr>
          <p:cNvPr id="72719" name="Rectangle 13"/>
          <p:cNvSpPr>
            <a:spLocks noChangeArrowheads="1"/>
          </p:cNvSpPr>
          <p:nvPr/>
        </p:nvSpPr>
        <p:spPr bwMode="auto">
          <a:xfrm>
            <a:off x="6734175" y="5097463"/>
            <a:ext cx="1574800" cy="584200"/>
          </a:xfrm>
          <a:prstGeom prst="rect">
            <a:avLst/>
          </a:prstGeom>
          <a:solidFill>
            <a:srgbClr val="4D4D4D">
              <a:alpha val="56078"/>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algn="ctr" fontAlgn="base">
              <a:spcBef>
                <a:spcPct val="0"/>
              </a:spcBef>
              <a:spcAft>
                <a:spcPct val="0"/>
              </a:spcAft>
            </a:pPr>
            <a:r>
              <a:rPr lang="en-US" altLang="sv-SE" b="1" smtClean="0">
                <a:solidFill>
                  <a:srgbClr val="FFFFFF"/>
                </a:solidFill>
              </a:rPr>
              <a:t>Environment</a:t>
            </a:r>
          </a:p>
        </p:txBody>
      </p:sp>
      <p:sp>
        <p:nvSpPr>
          <p:cNvPr id="72720" name="Rectangle 14"/>
          <p:cNvSpPr>
            <a:spLocks noChangeArrowheads="1"/>
          </p:cNvSpPr>
          <p:nvPr/>
        </p:nvSpPr>
        <p:spPr bwMode="auto">
          <a:xfrm>
            <a:off x="7175500" y="2022475"/>
            <a:ext cx="1717675" cy="838200"/>
          </a:xfrm>
          <a:prstGeom prst="rect">
            <a:avLst/>
          </a:prstGeom>
          <a:solidFill>
            <a:srgbClr val="4D4D4D">
              <a:alpha val="56078"/>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algn="ctr" fontAlgn="base">
              <a:spcBef>
                <a:spcPct val="0"/>
              </a:spcBef>
              <a:spcAft>
                <a:spcPct val="0"/>
              </a:spcAft>
            </a:pPr>
            <a:r>
              <a:rPr lang="en-US" altLang="sv-SE" b="1" smtClean="0">
                <a:solidFill>
                  <a:srgbClr val="FFFFFF"/>
                </a:solidFill>
              </a:rPr>
              <a:t>Transport</a:t>
            </a:r>
          </a:p>
          <a:p>
            <a:pPr algn="ctr" fontAlgn="base">
              <a:spcBef>
                <a:spcPct val="0"/>
              </a:spcBef>
              <a:spcAft>
                <a:spcPct val="0"/>
              </a:spcAft>
            </a:pPr>
            <a:r>
              <a:rPr lang="en-US" altLang="sv-SE" b="1" smtClean="0">
                <a:solidFill>
                  <a:srgbClr val="FFFFFF"/>
                </a:solidFill>
              </a:rPr>
              <a:t>Effectiveness</a:t>
            </a:r>
          </a:p>
        </p:txBody>
      </p:sp>
      <p:sp>
        <p:nvSpPr>
          <p:cNvPr id="72721" name="Rectangle 15"/>
          <p:cNvSpPr>
            <a:spLocks noChangeArrowheads="1"/>
          </p:cNvSpPr>
          <p:nvPr/>
        </p:nvSpPr>
        <p:spPr bwMode="auto">
          <a:xfrm>
            <a:off x="7299325" y="3789363"/>
            <a:ext cx="1676400" cy="768350"/>
          </a:xfrm>
          <a:prstGeom prst="rect">
            <a:avLst/>
          </a:prstGeom>
          <a:solidFill>
            <a:srgbClr val="4D4D4D">
              <a:alpha val="56078"/>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algn="ctr" fontAlgn="base">
              <a:spcBef>
                <a:spcPct val="0"/>
              </a:spcBef>
              <a:spcAft>
                <a:spcPct val="0"/>
              </a:spcAft>
            </a:pPr>
            <a:r>
              <a:rPr lang="en-US" altLang="sv-SE" b="1" smtClean="0">
                <a:solidFill>
                  <a:srgbClr val="FFFFFF"/>
                </a:solidFill>
              </a:rPr>
              <a:t>Driving </a:t>
            </a:r>
          </a:p>
          <a:p>
            <a:pPr algn="ctr" fontAlgn="base">
              <a:spcBef>
                <a:spcPct val="0"/>
              </a:spcBef>
              <a:spcAft>
                <a:spcPct val="0"/>
              </a:spcAft>
            </a:pPr>
            <a:r>
              <a:rPr lang="en-US" altLang="sv-SE" b="1" smtClean="0">
                <a:solidFill>
                  <a:srgbClr val="FFFFFF"/>
                </a:solidFill>
              </a:rPr>
              <a:t>Performance</a:t>
            </a:r>
          </a:p>
        </p:txBody>
      </p:sp>
      <p:pic>
        <p:nvPicPr>
          <p:cNvPr id="72722" name="Picture 26" descr="customer VT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4588" y="2657475"/>
            <a:ext cx="18288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23" name="Rectangle 12"/>
          <p:cNvSpPr>
            <a:spLocks noChangeArrowheads="1"/>
          </p:cNvSpPr>
          <p:nvPr/>
        </p:nvSpPr>
        <p:spPr bwMode="auto">
          <a:xfrm>
            <a:off x="7364413" y="1031875"/>
            <a:ext cx="1401762" cy="642938"/>
          </a:xfrm>
          <a:prstGeom prst="rect">
            <a:avLst/>
          </a:prstGeom>
          <a:solidFill>
            <a:srgbClr val="4D4D4D">
              <a:alpha val="56078"/>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algn="ctr" fontAlgn="base">
              <a:spcBef>
                <a:spcPct val="0"/>
              </a:spcBef>
              <a:spcAft>
                <a:spcPct val="0"/>
              </a:spcAft>
            </a:pPr>
            <a:r>
              <a:rPr lang="en-US" altLang="sv-SE" b="1" smtClean="0">
                <a:solidFill>
                  <a:srgbClr val="FFFFFF"/>
                </a:solidFill>
              </a:rPr>
              <a:t>Product</a:t>
            </a:r>
          </a:p>
          <a:p>
            <a:pPr algn="ctr" fontAlgn="base">
              <a:spcBef>
                <a:spcPct val="0"/>
              </a:spcBef>
              <a:spcAft>
                <a:spcPct val="0"/>
              </a:spcAft>
            </a:pPr>
            <a:r>
              <a:rPr lang="en-US" altLang="sv-SE" b="1" smtClean="0">
                <a:solidFill>
                  <a:srgbClr val="FFFFFF"/>
                </a:solidFill>
              </a:rPr>
              <a:t>Message</a:t>
            </a:r>
          </a:p>
        </p:txBody>
      </p:sp>
      <p:sp>
        <p:nvSpPr>
          <p:cNvPr id="24" name="Title 1"/>
          <p:cNvSpPr txBox="1">
            <a:spLocks/>
          </p:cNvSpPr>
          <p:nvPr/>
        </p:nvSpPr>
        <p:spPr>
          <a:xfrm>
            <a:off x="0" y="0"/>
            <a:ext cx="9144000" cy="562074"/>
          </a:xfrm>
          <a:prstGeom prst="rect">
            <a:avLst/>
          </a:prstGeom>
          <a:gradFill flip="none" rotWithShape="1">
            <a:gsLst>
              <a:gs pos="52000">
                <a:srgbClr val="B8CAEB">
                  <a:alpha val="60000"/>
                </a:srgbClr>
              </a:gs>
              <a:gs pos="25000">
                <a:srgbClr val="AEC3E9">
                  <a:alpha val="90000"/>
                </a:srgbClr>
              </a:gs>
              <a:gs pos="0">
                <a:schemeClr val="accent1">
                  <a:tint val="66000"/>
                  <a:satMod val="160000"/>
                </a:schemeClr>
              </a:gs>
              <a:gs pos="79000">
                <a:schemeClr val="accent1">
                  <a:tint val="44500"/>
                  <a:satMod val="160000"/>
                  <a:alpha val="22000"/>
                </a:schemeClr>
              </a:gs>
              <a:gs pos="100000">
                <a:schemeClr val="accent1">
                  <a:tint val="23500"/>
                  <a:satMod val="160000"/>
                  <a:alpha val="0"/>
                </a:schemeClr>
              </a:gs>
            </a:gsLst>
            <a:lin ang="5400000" scaled="1"/>
            <a:tileRect/>
          </a:gradFill>
        </p:spPr>
        <p:txBody>
          <a:bodyPr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base">
              <a:spcAft>
                <a:spcPct val="0"/>
              </a:spcAft>
              <a:defRPr/>
            </a:pPr>
            <a:r>
              <a:rPr lang="sv-SE" sz="2000" dirty="0" smtClean="0">
                <a:solidFill>
                  <a:srgbClr val="1F497D"/>
                </a:solidFill>
              </a:rPr>
              <a:t>Feature </a:t>
            </a:r>
            <a:r>
              <a:rPr lang="sv-SE" sz="2000" dirty="0">
                <a:solidFill>
                  <a:srgbClr val="1F497D"/>
                </a:solidFill>
              </a:rPr>
              <a:t>Structure</a:t>
            </a:r>
            <a:endParaRPr lang="sv-SE" sz="2000" dirty="0">
              <a:solidFill>
                <a:prstClr val="black"/>
              </a:solidFill>
            </a:endParaRPr>
          </a:p>
        </p:txBody>
      </p:sp>
      <p:pic>
        <p:nvPicPr>
          <p:cNvPr id="72727" name="Picture 6" descr="j023919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8137525" y="63500"/>
            <a:ext cx="885825"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95693" y="500274"/>
            <a:ext cx="2893569" cy="507831"/>
          </a:xfrm>
          <a:prstGeom prst="rect">
            <a:avLst/>
          </a:prstGeom>
          <a:noFill/>
        </p:spPr>
        <p:txBody>
          <a:bodyPr wrap="square" rtlCol="0">
            <a:spAutoFit/>
          </a:bodyPr>
          <a:lstStyle/>
          <a:p>
            <a:r>
              <a:rPr lang="sv-SE" sz="900" b="1" dirty="0" smtClean="0">
                <a:solidFill>
                  <a:srgbClr val="0070C0"/>
                </a:solidFill>
              </a:rPr>
              <a:t>Blue	managed by FVV</a:t>
            </a:r>
          </a:p>
          <a:p>
            <a:r>
              <a:rPr lang="sv-SE" sz="900" b="1" dirty="0" smtClean="0"/>
              <a:t>Black	Managed by AMT or PD</a:t>
            </a:r>
          </a:p>
          <a:p>
            <a:r>
              <a:rPr lang="sv-SE" sz="900" dirty="0" smtClean="0">
                <a:solidFill>
                  <a:schemeClr val="bg1">
                    <a:lumMod val="65000"/>
                  </a:schemeClr>
                </a:solidFill>
              </a:rPr>
              <a:t>Grey	managed by VE or PE</a:t>
            </a:r>
            <a:endParaRPr lang="sv-SE" sz="900" dirty="0">
              <a:solidFill>
                <a:schemeClr val="bg1">
                  <a:lumMod val="65000"/>
                </a:schemeClr>
              </a:solidFill>
            </a:endParaRPr>
          </a:p>
        </p:txBody>
      </p:sp>
    </p:spTree>
    <p:extLst>
      <p:ext uri="{BB962C8B-B14F-4D97-AF65-F5344CB8AC3E}">
        <p14:creationId xmlns:p14="http://schemas.microsoft.com/office/powerpoint/2010/main" val="38465019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a:spLocks noGrp="1"/>
          </p:cNvSpPr>
          <p:nvPr>
            <p:ph type="title"/>
          </p:nvPr>
        </p:nvSpPr>
        <p:spPr>
          <a:xfrm>
            <a:off x="337932" y="354150"/>
            <a:ext cx="8229600" cy="1143000"/>
          </a:xfrm>
        </p:spPr>
        <p:txBody>
          <a:bodyPr/>
          <a:lstStyle/>
          <a:p>
            <a:r>
              <a:rPr lang="fr-FR" altLang="fr-FR" dirty="0" err="1">
                <a:solidFill>
                  <a:schemeClr val="accent2">
                    <a:lumMod val="75000"/>
                  </a:schemeClr>
                </a:solidFill>
              </a:rPr>
              <a:t>Features</a:t>
            </a:r>
            <a:r>
              <a:rPr lang="fr-FR" altLang="fr-FR" dirty="0">
                <a:solidFill>
                  <a:schemeClr val="accent2">
                    <a:lumMod val="75000"/>
                  </a:schemeClr>
                </a:solidFill>
              </a:rPr>
              <a:t>, </a:t>
            </a:r>
            <a:r>
              <a:rPr lang="fr-FR" altLang="fr-FR" dirty="0" err="1">
                <a:solidFill>
                  <a:schemeClr val="accent2">
                    <a:lumMod val="75000"/>
                  </a:schemeClr>
                </a:solidFill>
              </a:rPr>
              <a:t>Verification</a:t>
            </a:r>
            <a:r>
              <a:rPr lang="fr-FR" altLang="fr-FR" dirty="0">
                <a:solidFill>
                  <a:schemeClr val="accent2">
                    <a:lumMod val="75000"/>
                  </a:schemeClr>
                </a:solidFill>
              </a:rPr>
              <a:t> &amp; Validation</a:t>
            </a:r>
            <a:br>
              <a:rPr lang="fr-FR" altLang="fr-FR" dirty="0">
                <a:solidFill>
                  <a:schemeClr val="accent2">
                    <a:lumMod val="75000"/>
                  </a:schemeClr>
                </a:solidFill>
              </a:rPr>
            </a:br>
            <a:r>
              <a:rPr lang="fr-FR" altLang="fr-FR" sz="2800" dirty="0" err="1">
                <a:solidFill>
                  <a:schemeClr val="accent2">
                    <a:lumMod val="75000"/>
                  </a:schemeClr>
                </a:solidFill>
              </a:rPr>
              <a:t>Activities</a:t>
            </a:r>
            <a:r>
              <a:rPr lang="fr-FR" altLang="fr-FR" sz="2800" dirty="0">
                <a:solidFill>
                  <a:schemeClr val="accent2">
                    <a:lumMod val="75000"/>
                  </a:schemeClr>
                </a:solidFill>
              </a:rPr>
              <a:t> &amp; </a:t>
            </a:r>
            <a:r>
              <a:rPr lang="fr-FR" altLang="fr-FR" sz="2800" dirty="0" smtClean="0">
                <a:solidFill>
                  <a:schemeClr val="accent2">
                    <a:lumMod val="75000"/>
                  </a:schemeClr>
                </a:solidFill>
              </a:rPr>
              <a:t>Performance</a:t>
            </a:r>
            <a:r>
              <a:rPr lang="fr-FR" altLang="fr-FR" sz="2800" dirty="0">
                <a:solidFill>
                  <a:schemeClr val="accent2">
                    <a:lumMod val="75000"/>
                  </a:schemeClr>
                </a:solidFill>
              </a:rPr>
              <a:t/>
            </a:r>
            <a:br>
              <a:rPr lang="fr-FR" altLang="fr-FR" sz="2800" dirty="0">
                <a:solidFill>
                  <a:schemeClr val="accent2">
                    <a:lumMod val="75000"/>
                  </a:schemeClr>
                </a:solidFill>
              </a:rPr>
            </a:br>
            <a:endParaRPr lang="en-US" dirty="0"/>
          </a:p>
        </p:txBody>
      </p:sp>
      <p:sp>
        <p:nvSpPr>
          <p:cNvPr id="9" name="Content Placeholder 4"/>
          <p:cNvSpPr>
            <a:spLocks noGrp="1"/>
          </p:cNvSpPr>
          <p:nvPr>
            <p:ph idx="1"/>
          </p:nvPr>
        </p:nvSpPr>
        <p:spPr>
          <a:xfrm>
            <a:off x="4258109" y="1692322"/>
            <a:ext cx="4801145" cy="4148920"/>
          </a:xfrm>
        </p:spPr>
        <p:txBody>
          <a:bodyPr>
            <a:normAutofit fontScale="77500" lnSpcReduction="20000"/>
          </a:bodyPr>
          <a:lstStyle/>
          <a:p>
            <a:pPr marL="0" indent="0">
              <a:buNone/>
            </a:pPr>
            <a:r>
              <a:rPr lang="en-US" b="1" dirty="0" smtClean="0"/>
              <a:t>Develop and </a:t>
            </a:r>
            <a:r>
              <a:rPr lang="en-US" b="1" dirty="0"/>
              <a:t>validate customer </a:t>
            </a:r>
            <a:r>
              <a:rPr lang="en-US" b="1" dirty="0" smtClean="0"/>
              <a:t>features by</a:t>
            </a:r>
          </a:p>
          <a:p>
            <a:pPr marL="620713" lvl="1" indent="-342900">
              <a:lnSpc>
                <a:spcPct val="110000"/>
              </a:lnSpc>
            </a:pPr>
            <a:r>
              <a:rPr lang="en-US" dirty="0" smtClean="0"/>
              <a:t>Defining </a:t>
            </a:r>
            <a:r>
              <a:rPr lang="en-US" dirty="0"/>
              <a:t>measurable customer </a:t>
            </a:r>
            <a:r>
              <a:rPr lang="en-US" dirty="0" smtClean="0"/>
              <a:t>requirements</a:t>
            </a:r>
          </a:p>
          <a:p>
            <a:pPr marL="620713" lvl="1" indent="-342900">
              <a:lnSpc>
                <a:spcPct val="110000"/>
              </a:lnSpc>
            </a:pPr>
            <a:r>
              <a:rPr lang="en-US" dirty="0" smtClean="0"/>
              <a:t>Test to learn </a:t>
            </a:r>
          </a:p>
          <a:p>
            <a:pPr marL="620713" lvl="1" indent="-342900">
              <a:lnSpc>
                <a:spcPct val="110000"/>
              </a:lnSpc>
            </a:pPr>
            <a:r>
              <a:rPr lang="en-US" dirty="0" smtClean="0"/>
              <a:t>Breaking </a:t>
            </a:r>
            <a:r>
              <a:rPr lang="en-US" dirty="0"/>
              <a:t>down customer features at both system and module levels </a:t>
            </a:r>
            <a:endParaRPr lang="en-US" dirty="0" smtClean="0"/>
          </a:p>
          <a:p>
            <a:pPr marL="620713" lvl="1" indent="-342900">
              <a:lnSpc>
                <a:spcPct val="110000"/>
              </a:lnSpc>
              <a:spcBef>
                <a:spcPts val="600"/>
              </a:spcBef>
              <a:defRPr/>
            </a:pPr>
            <a:r>
              <a:rPr lang="en-US" dirty="0">
                <a:latin typeface="Arial" charset="0"/>
              </a:rPr>
              <a:t>Developing  and executing optimized verification and validation plans </a:t>
            </a:r>
          </a:p>
          <a:p>
            <a:pPr marL="620713" lvl="1" indent="-342900">
              <a:lnSpc>
                <a:spcPct val="110000"/>
              </a:lnSpc>
              <a:spcBef>
                <a:spcPts val="600"/>
              </a:spcBef>
              <a:defRPr/>
            </a:pPr>
            <a:r>
              <a:rPr lang="en-US" dirty="0">
                <a:latin typeface="Arial" charset="0"/>
              </a:rPr>
              <a:t>Building prototypes for testing</a:t>
            </a:r>
          </a:p>
          <a:p>
            <a:pPr marL="620713" lvl="1" indent="-342900">
              <a:lnSpc>
                <a:spcPct val="110000"/>
              </a:lnSpc>
              <a:spcBef>
                <a:spcPts val="600"/>
              </a:spcBef>
              <a:defRPr/>
            </a:pPr>
            <a:r>
              <a:rPr lang="en-US" dirty="0">
                <a:latin typeface="Arial" charset="0"/>
              </a:rPr>
              <a:t>Virtual tools and physical testing</a:t>
            </a:r>
            <a:endParaRPr lang="sv-SE" dirty="0">
              <a:latin typeface="Arial" charset="0"/>
            </a:endParaRPr>
          </a:p>
          <a:p>
            <a:pPr marL="620713" lvl="1" indent="-342900">
              <a:lnSpc>
                <a:spcPct val="110000"/>
              </a:lnSpc>
              <a:spcBef>
                <a:spcPts val="600"/>
              </a:spcBef>
              <a:defRPr/>
            </a:pPr>
            <a:r>
              <a:rPr lang="en-US" dirty="0">
                <a:latin typeface="Arial" charset="0"/>
              </a:rPr>
              <a:t>Trucks on test tracks and at selected customers</a:t>
            </a:r>
          </a:p>
          <a:p>
            <a:pPr marL="620713" lvl="1" indent="-342900">
              <a:lnSpc>
                <a:spcPct val="110000"/>
              </a:lnSpc>
              <a:spcBef>
                <a:spcPts val="600"/>
              </a:spcBef>
              <a:defRPr/>
            </a:pPr>
            <a:r>
              <a:rPr lang="en-US" dirty="0">
                <a:latin typeface="Arial" charset="0"/>
              </a:rPr>
              <a:t>Utilizing our truck and customer knowledge in close cooperation with our partners</a:t>
            </a:r>
            <a:endParaRPr lang="en-US" dirty="0"/>
          </a:p>
        </p:txBody>
      </p:sp>
      <p:pic>
        <p:nvPicPr>
          <p:cNvPr id="102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739" t="13247" r="8545" b="12597"/>
          <a:stretch/>
        </p:blipFill>
        <p:spPr bwMode="auto">
          <a:xfrm>
            <a:off x="109182" y="2593074"/>
            <a:ext cx="3681514" cy="2088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Footer Placeholder 2"/>
          <p:cNvSpPr>
            <a:spLocks noGrp="1"/>
          </p:cNvSpPr>
          <p:nvPr>
            <p:ph type="ftr" sz="quarter" idx="10"/>
          </p:nvPr>
        </p:nvSpPr>
        <p:spPr>
          <a:xfrm>
            <a:off x="339725" y="6426200"/>
            <a:ext cx="6873875" cy="215900"/>
          </a:xfrm>
        </p:spPr>
        <p:txBody>
          <a:bodyPr/>
          <a:lstStyle/>
          <a:p>
            <a:r>
              <a:rPr lang="en-US" noProof="0" dirty="0" smtClean="0"/>
              <a:t>Features, Verification &amp; Validation</a:t>
            </a:r>
            <a:endParaRPr lang="en-US" noProof="0" dirty="0"/>
          </a:p>
        </p:txBody>
      </p:sp>
    </p:spTree>
    <p:extLst>
      <p:ext uri="{BB962C8B-B14F-4D97-AF65-F5344CB8AC3E}">
        <p14:creationId xmlns:p14="http://schemas.microsoft.com/office/powerpoint/2010/main" val="21482440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fr-FR" altLang="fr-FR" dirty="0" err="1">
                <a:solidFill>
                  <a:schemeClr val="accent2">
                    <a:lumMod val="75000"/>
                  </a:schemeClr>
                </a:solidFill>
              </a:rPr>
              <a:t>Features</a:t>
            </a:r>
            <a:r>
              <a:rPr lang="fr-FR" altLang="fr-FR" dirty="0">
                <a:solidFill>
                  <a:schemeClr val="accent2">
                    <a:lumMod val="75000"/>
                  </a:schemeClr>
                </a:solidFill>
              </a:rPr>
              <a:t>, </a:t>
            </a:r>
            <a:r>
              <a:rPr lang="fr-FR" altLang="fr-FR" dirty="0" err="1">
                <a:solidFill>
                  <a:schemeClr val="accent2">
                    <a:lumMod val="75000"/>
                  </a:schemeClr>
                </a:solidFill>
              </a:rPr>
              <a:t>Verification</a:t>
            </a:r>
            <a:r>
              <a:rPr lang="fr-FR" altLang="fr-FR" dirty="0">
                <a:solidFill>
                  <a:schemeClr val="accent2">
                    <a:lumMod val="75000"/>
                  </a:schemeClr>
                </a:solidFill>
              </a:rPr>
              <a:t> &amp; Validation</a:t>
            </a:r>
            <a:br>
              <a:rPr lang="fr-FR" altLang="fr-FR" dirty="0">
                <a:solidFill>
                  <a:schemeClr val="accent2">
                    <a:lumMod val="75000"/>
                  </a:schemeClr>
                </a:solidFill>
              </a:rPr>
            </a:br>
            <a:r>
              <a:rPr lang="fr-FR" altLang="fr-FR" sz="2800" dirty="0" err="1">
                <a:solidFill>
                  <a:schemeClr val="accent2">
                    <a:lumMod val="75000"/>
                  </a:schemeClr>
                </a:solidFill>
              </a:rPr>
              <a:t>Activities</a:t>
            </a:r>
            <a:r>
              <a:rPr lang="fr-FR" altLang="fr-FR" sz="2800" dirty="0">
                <a:solidFill>
                  <a:schemeClr val="accent2">
                    <a:lumMod val="75000"/>
                  </a:schemeClr>
                </a:solidFill>
              </a:rPr>
              <a:t> &amp; Performance - </a:t>
            </a:r>
            <a:r>
              <a:rPr lang="fr-FR" altLang="fr-FR" sz="2800" dirty="0" err="1">
                <a:solidFill>
                  <a:schemeClr val="accent2">
                    <a:lumMod val="75000"/>
                  </a:schemeClr>
                </a:solidFill>
              </a:rPr>
              <a:t>Features</a:t>
            </a:r>
            <a:endParaRPr lang="en-US" dirty="0"/>
          </a:p>
        </p:txBody>
      </p:sp>
      <p:sp>
        <p:nvSpPr>
          <p:cNvPr id="226" name="Content Placeholder 4"/>
          <p:cNvSpPr txBox="1">
            <a:spLocks/>
          </p:cNvSpPr>
          <p:nvPr/>
        </p:nvSpPr>
        <p:spPr>
          <a:xfrm>
            <a:off x="4524847" y="1512173"/>
            <a:ext cx="4534407" cy="2582156"/>
          </a:xfrm>
          <a:prstGeom prst="rect">
            <a:avLst/>
          </a:prstGeom>
        </p:spPr>
        <p:txBody>
          <a:bodyPr>
            <a:normAutofit/>
          </a:bodyPr>
          <a:lstStyle>
            <a:lvl1pPr marL="342900" indent="-342900" algn="l" defTabSz="914400" rtl="0" eaLnBrk="1" latinLnBrk="0" hangingPunct="1">
              <a:spcBef>
                <a:spcPts val="1800"/>
              </a:spcBef>
              <a:buFont typeface="Symbol" pitchFamily="18" charset="2"/>
              <a:buChar char=""/>
              <a:defRPr lang="en-US" sz="2000" kern="1200" smtClean="0">
                <a:solidFill>
                  <a:schemeClr val="tx1"/>
                </a:solidFill>
                <a:latin typeface="Arial" pitchFamily="34" charset="0"/>
                <a:ea typeface="+mn-ea"/>
                <a:cs typeface="Arial" pitchFamily="34" charset="0"/>
              </a:defRPr>
            </a:lvl1pPr>
            <a:lvl2pPr marL="503238" indent="-250825"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860425" indent="-317500" algn="l" defTabSz="914400" rtl="0" eaLnBrk="1" latinLnBrk="0" hangingPunct="1">
              <a:spcBef>
                <a:spcPts val="1800"/>
              </a:spcBef>
              <a:buSzPct val="90000"/>
              <a:buFont typeface="Arial" pitchFamily="34" charset="0"/>
              <a:buChar char="•"/>
              <a:defRPr lang="en-US" sz="2000" kern="1200" smtClean="0">
                <a:solidFill>
                  <a:schemeClr val="tx1"/>
                </a:solidFill>
                <a:latin typeface="Arial" pitchFamily="34" charset="0"/>
                <a:ea typeface="+mn-ea"/>
                <a:cs typeface="Arial" pitchFamily="34" charset="0"/>
              </a:defRPr>
            </a:lvl3pPr>
            <a:lvl4pPr marL="993775" indent="-252413"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4pPr>
            <a:lvl5pPr marL="1219200" indent="-212725"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Symbol" pitchFamily="18" charset="2"/>
              <a:buNone/>
            </a:pPr>
            <a:endParaRPr lang="en-US" b="1" dirty="0" smtClean="0"/>
          </a:p>
        </p:txBody>
      </p:sp>
      <p:sp>
        <p:nvSpPr>
          <p:cNvPr id="234" name="Content Placeholder 4"/>
          <p:cNvSpPr>
            <a:spLocks noGrp="1"/>
          </p:cNvSpPr>
          <p:nvPr>
            <p:ph idx="1"/>
          </p:nvPr>
        </p:nvSpPr>
        <p:spPr>
          <a:xfrm>
            <a:off x="4258109" y="1888023"/>
            <a:ext cx="4801145" cy="4133056"/>
          </a:xfrm>
        </p:spPr>
        <p:txBody>
          <a:bodyPr>
            <a:normAutofit fontScale="77500" lnSpcReduction="20000"/>
          </a:bodyPr>
          <a:lstStyle/>
          <a:p>
            <a:pPr marL="0" indent="0">
              <a:buNone/>
            </a:pPr>
            <a:r>
              <a:rPr lang="en-US" b="1" dirty="0" smtClean="0"/>
              <a:t>Vehicle and Driver Productivity</a:t>
            </a:r>
          </a:p>
          <a:p>
            <a:pPr>
              <a:buFontTx/>
              <a:buChar char="-"/>
            </a:pPr>
            <a:r>
              <a:rPr lang="en-US" altLang="en-US" sz="1800" dirty="0" smtClean="0">
                <a:solidFill>
                  <a:schemeClr val="tx2"/>
                </a:solidFill>
              </a:rPr>
              <a:t>Act </a:t>
            </a:r>
            <a:r>
              <a:rPr lang="en-US" altLang="en-US" sz="1800" dirty="0">
                <a:solidFill>
                  <a:schemeClr val="tx2"/>
                </a:solidFill>
              </a:rPr>
              <a:t>as reference experts regarding the feature </a:t>
            </a:r>
            <a:r>
              <a:rPr lang="en-US" altLang="en-US" sz="1800" dirty="0" smtClean="0">
                <a:solidFill>
                  <a:schemeClr val="tx2"/>
                </a:solidFill>
              </a:rPr>
              <a:t>knowledge within the Vehicle and Driver productivity Area</a:t>
            </a:r>
          </a:p>
          <a:p>
            <a:pPr>
              <a:buFontTx/>
              <a:buChar char="-"/>
            </a:pPr>
            <a:r>
              <a:rPr lang="en-US" altLang="en-US" sz="1800" dirty="0" smtClean="0">
                <a:solidFill>
                  <a:schemeClr val="tx2"/>
                </a:solidFill>
              </a:rPr>
              <a:t>Example of features within the area</a:t>
            </a:r>
          </a:p>
          <a:p>
            <a:pPr lvl="1">
              <a:lnSpc>
                <a:spcPct val="120000"/>
              </a:lnSpc>
              <a:buFontTx/>
              <a:buChar char="-"/>
            </a:pPr>
            <a:r>
              <a:rPr lang="en-US" altLang="en-US" sz="1800" dirty="0" smtClean="0">
                <a:solidFill>
                  <a:schemeClr val="tx2"/>
                </a:solidFill>
              </a:rPr>
              <a:t>Fuel Eco, Logistics, Load Capacity, Interior Noise, Ride Comfort, Braking</a:t>
            </a:r>
            <a:endParaRPr lang="en-US" altLang="en-US" sz="1800" dirty="0">
              <a:solidFill>
                <a:schemeClr val="tx2"/>
              </a:solidFill>
            </a:endParaRPr>
          </a:p>
          <a:p>
            <a:pPr>
              <a:buFontTx/>
              <a:buChar char="-"/>
            </a:pPr>
            <a:r>
              <a:rPr lang="en-US" altLang="en-US" sz="1800" dirty="0" smtClean="0">
                <a:solidFill>
                  <a:schemeClr val="tx2"/>
                </a:solidFill>
              </a:rPr>
              <a:t>Set </a:t>
            </a:r>
            <a:r>
              <a:rPr lang="en-US" altLang="en-US" sz="1800" dirty="0">
                <a:solidFill>
                  <a:schemeClr val="tx2"/>
                </a:solidFill>
              </a:rPr>
              <a:t>feature target and deliver the right technical requirements upstream in the </a:t>
            </a:r>
            <a:r>
              <a:rPr lang="en-US" altLang="en-US" sz="1800" dirty="0" smtClean="0">
                <a:solidFill>
                  <a:schemeClr val="tx2"/>
                </a:solidFill>
              </a:rPr>
              <a:t>projects.</a:t>
            </a:r>
          </a:p>
          <a:p>
            <a:pPr>
              <a:buFontTx/>
              <a:buChar char="-"/>
            </a:pPr>
            <a:r>
              <a:rPr lang="en-US" altLang="en-US" sz="1800" dirty="0" smtClean="0">
                <a:solidFill>
                  <a:schemeClr val="tx2"/>
                </a:solidFill>
              </a:rPr>
              <a:t>Define </a:t>
            </a:r>
            <a:r>
              <a:rPr lang="en-US" altLang="en-US" sz="1800" dirty="0">
                <a:solidFill>
                  <a:schemeClr val="tx2"/>
                </a:solidFill>
              </a:rPr>
              <a:t>measurable customer requirements in early project </a:t>
            </a:r>
            <a:r>
              <a:rPr lang="en-US" altLang="en-US" sz="1800" dirty="0" smtClean="0">
                <a:solidFill>
                  <a:schemeClr val="tx2"/>
                </a:solidFill>
              </a:rPr>
              <a:t>phases</a:t>
            </a:r>
          </a:p>
          <a:p>
            <a:pPr>
              <a:buFontTx/>
              <a:buChar char="-"/>
            </a:pPr>
            <a:r>
              <a:rPr lang="en-US" altLang="en-US" sz="1800" dirty="0" smtClean="0">
                <a:solidFill>
                  <a:schemeClr val="tx2"/>
                </a:solidFill>
              </a:rPr>
              <a:t>Perform</a:t>
            </a:r>
            <a:r>
              <a:rPr lang="en-US" altLang="en-US" sz="1800" dirty="0">
                <a:solidFill>
                  <a:schemeClr val="tx2"/>
                </a:solidFill>
              </a:rPr>
              <a:t>  physical and virtual testing on road or on Chassis </a:t>
            </a:r>
            <a:r>
              <a:rPr lang="en-US" altLang="en-US" sz="1800" dirty="0" smtClean="0">
                <a:solidFill>
                  <a:schemeClr val="tx2"/>
                </a:solidFill>
              </a:rPr>
              <a:t>dynamometers and other test facilities within the area of responsibility</a:t>
            </a:r>
            <a:r>
              <a:rPr lang="en-US" altLang="en-US" sz="1400" dirty="0">
                <a:solidFill>
                  <a:schemeClr val="tx2"/>
                </a:solidFill>
              </a:rPr>
              <a:t/>
            </a:r>
            <a:br>
              <a:rPr lang="en-US" altLang="en-US" sz="1400" dirty="0">
                <a:solidFill>
                  <a:schemeClr val="tx2"/>
                </a:solidFill>
              </a:rPr>
            </a:br>
            <a:endParaRPr lang="en-US" altLang="en-US" sz="1400" dirty="0">
              <a:solidFill>
                <a:schemeClr val="tx2"/>
              </a:solidFill>
            </a:endParaRPr>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73424" y="1984386"/>
            <a:ext cx="1947587" cy="292526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124374" y="3659788"/>
            <a:ext cx="3236699" cy="206300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ooter Placeholder 2"/>
          <p:cNvSpPr>
            <a:spLocks noGrp="1"/>
          </p:cNvSpPr>
          <p:nvPr>
            <p:ph type="ftr" sz="quarter" idx="10"/>
          </p:nvPr>
        </p:nvSpPr>
        <p:spPr>
          <a:xfrm>
            <a:off x="339725" y="6426200"/>
            <a:ext cx="6873875" cy="215900"/>
          </a:xfrm>
        </p:spPr>
        <p:txBody>
          <a:bodyPr/>
          <a:lstStyle/>
          <a:p>
            <a:r>
              <a:rPr lang="en-US" noProof="0" dirty="0" smtClean="0"/>
              <a:t>Features, Verification &amp; Validation</a:t>
            </a:r>
            <a:endParaRPr lang="en-US" noProof="0" dirty="0"/>
          </a:p>
        </p:txBody>
      </p:sp>
    </p:spTree>
    <p:extLst>
      <p:ext uri="{BB962C8B-B14F-4D97-AF65-F5344CB8AC3E}">
        <p14:creationId xmlns:p14="http://schemas.microsoft.com/office/powerpoint/2010/main" val="54639538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fr-FR" altLang="fr-FR" dirty="0" err="1">
                <a:solidFill>
                  <a:schemeClr val="accent2">
                    <a:lumMod val="75000"/>
                  </a:schemeClr>
                </a:solidFill>
              </a:rPr>
              <a:t>Features</a:t>
            </a:r>
            <a:r>
              <a:rPr lang="fr-FR" altLang="fr-FR" dirty="0">
                <a:solidFill>
                  <a:schemeClr val="accent2">
                    <a:lumMod val="75000"/>
                  </a:schemeClr>
                </a:solidFill>
              </a:rPr>
              <a:t>, </a:t>
            </a:r>
            <a:r>
              <a:rPr lang="fr-FR" altLang="fr-FR" dirty="0" err="1">
                <a:solidFill>
                  <a:schemeClr val="accent2">
                    <a:lumMod val="75000"/>
                  </a:schemeClr>
                </a:solidFill>
              </a:rPr>
              <a:t>Verification</a:t>
            </a:r>
            <a:r>
              <a:rPr lang="fr-FR" altLang="fr-FR" dirty="0">
                <a:solidFill>
                  <a:schemeClr val="accent2">
                    <a:lumMod val="75000"/>
                  </a:schemeClr>
                </a:solidFill>
              </a:rPr>
              <a:t> &amp; Validation</a:t>
            </a:r>
            <a:br>
              <a:rPr lang="fr-FR" altLang="fr-FR" dirty="0">
                <a:solidFill>
                  <a:schemeClr val="accent2">
                    <a:lumMod val="75000"/>
                  </a:schemeClr>
                </a:solidFill>
              </a:rPr>
            </a:br>
            <a:r>
              <a:rPr lang="fr-FR" altLang="fr-FR" sz="2800" dirty="0" err="1">
                <a:solidFill>
                  <a:schemeClr val="accent2">
                    <a:lumMod val="75000"/>
                  </a:schemeClr>
                </a:solidFill>
              </a:rPr>
              <a:t>Activities</a:t>
            </a:r>
            <a:r>
              <a:rPr lang="fr-FR" altLang="fr-FR" sz="2800" dirty="0">
                <a:solidFill>
                  <a:schemeClr val="accent2">
                    <a:lumMod val="75000"/>
                  </a:schemeClr>
                </a:solidFill>
              </a:rPr>
              <a:t> &amp; Performance - </a:t>
            </a:r>
            <a:r>
              <a:rPr lang="fr-FR" altLang="fr-FR" sz="2800" dirty="0" err="1">
                <a:solidFill>
                  <a:schemeClr val="accent2">
                    <a:lumMod val="75000"/>
                  </a:schemeClr>
                </a:solidFill>
              </a:rPr>
              <a:t>Features</a:t>
            </a:r>
            <a:endParaRPr lang="en-US" dirty="0"/>
          </a:p>
        </p:txBody>
      </p:sp>
      <p:sp>
        <p:nvSpPr>
          <p:cNvPr id="226" name="Content Placeholder 4"/>
          <p:cNvSpPr txBox="1">
            <a:spLocks/>
          </p:cNvSpPr>
          <p:nvPr/>
        </p:nvSpPr>
        <p:spPr>
          <a:xfrm>
            <a:off x="4524847" y="1512173"/>
            <a:ext cx="4534407" cy="2582156"/>
          </a:xfrm>
          <a:prstGeom prst="rect">
            <a:avLst/>
          </a:prstGeom>
        </p:spPr>
        <p:txBody>
          <a:bodyPr>
            <a:normAutofit/>
          </a:bodyPr>
          <a:lstStyle>
            <a:lvl1pPr marL="342900" indent="-342900" algn="l" defTabSz="914400" rtl="0" eaLnBrk="1" latinLnBrk="0" hangingPunct="1">
              <a:spcBef>
                <a:spcPts val="1800"/>
              </a:spcBef>
              <a:buFont typeface="Symbol" pitchFamily="18" charset="2"/>
              <a:buChar char=""/>
              <a:defRPr lang="en-US" sz="2000" kern="1200" smtClean="0">
                <a:solidFill>
                  <a:schemeClr val="tx1"/>
                </a:solidFill>
                <a:latin typeface="Arial" pitchFamily="34" charset="0"/>
                <a:ea typeface="+mn-ea"/>
                <a:cs typeface="Arial" pitchFamily="34" charset="0"/>
              </a:defRPr>
            </a:lvl1pPr>
            <a:lvl2pPr marL="503238" indent="-250825"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860425" indent="-317500" algn="l" defTabSz="914400" rtl="0" eaLnBrk="1" latinLnBrk="0" hangingPunct="1">
              <a:spcBef>
                <a:spcPts val="1800"/>
              </a:spcBef>
              <a:buSzPct val="90000"/>
              <a:buFont typeface="Arial" pitchFamily="34" charset="0"/>
              <a:buChar char="•"/>
              <a:defRPr lang="en-US" sz="2000" kern="1200" smtClean="0">
                <a:solidFill>
                  <a:schemeClr val="tx1"/>
                </a:solidFill>
                <a:latin typeface="Arial" pitchFamily="34" charset="0"/>
                <a:ea typeface="+mn-ea"/>
                <a:cs typeface="Arial" pitchFamily="34" charset="0"/>
              </a:defRPr>
            </a:lvl3pPr>
            <a:lvl4pPr marL="993775" indent="-252413"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4pPr>
            <a:lvl5pPr marL="1219200" indent="-212725"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Symbol" pitchFamily="18" charset="2"/>
              <a:buNone/>
            </a:pPr>
            <a:endParaRPr lang="en-US" b="1" dirty="0" smtClean="0"/>
          </a:p>
        </p:txBody>
      </p:sp>
      <p:sp>
        <p:nvSpPr>
          <p:cNvPr id="234" name="Content Placeholder 4"/>
          <p:cNvSpPr>
            <a:spLocks noGrp="1"/>
          </p:cNvSpPr>
          <p:nvPr>
            <p:ph idx="1"/>
          </p:nvPr>
        </p:nvSpPr>
        <p:spPr>
          <a:xfrm>
            <a:off x="4258109" y="1865241"/>
            <a:ext cx="4801145" cy="4133056"/>
          </a:xfrm>
        </p:spPr>
        <p:txBody>
          <a:bodyPr>
            <a:normAutofit/>
          </a:bodyPr>
          <a:lstStyle/>
          <a:p>
            <a:pPr marL="0" indent="0">
              <a:buNone/>
            </a:pPr>
            <a:r>
              <a:rPr lang="en-US" b="1" dirty="0" smtClean="0"/>
              <a:t>Durability &amp; Reliability</a:t>
            </a:r>
          </a:p>
          <a:p>
            <a:pPr marL="563563" lvl="1" indent="-285750">
              <a:defRPr/>
            </a:pPr>
            <a:r>
              <a:rPr lang="en-US" sz="1600" dirty="0">
                <a:latin typeface="+mn-lt"/>
              </a:rPr>
              <a:t>Durability &amp; Reliability Features</a:t>
            </a:r>
          </a:p>
          <a:p>
            <a:pPr marL="563563" lvl="1" indent="-285750">
              <a:defRPr/>
            </a:pPr>
            <a:r>
              <a:rPr lang="fr-FR" sz="1600" dirty="0">
                <a:latin typeface="+mn-lt"/>
              </a:rPr>
              <a:t>Cab, </a:t>
            </a:r>
            <a:r>
              <a:rPr lang="fr-FR" sz="1600" dirty="0" err="1">
                <a:latin typeface="+mn-lt"/>
              </a:rPr>
              <a:t>Chassis</a:t>
            </a:r>
            <a:r>
              <a:rPr lang="fr-FR" sz="1600" dirty="0">
                <a:latin typeface="+mn-lt"/>
              </a:rPr>
              <a:t> and PWT installation </a:t>
            </a:r>
            <a:r>
              <a:rPr lang="fr-FR" sz="1600" dirty="0" err="1">
                <a:latin typeface="+mn-lt"/>
              </a:rPr>
              <a:t>Testing</a:t>
            </a:r>
            <a:r>
              <a:rPr lang="fr-FR" sz="1600" dirty="0">
                <a:latin typeface="+mn-lt"/>
              </a:rPr>
              <a:t>:</a:t>
            </a:r>
          </a:p>
          <a:p>
            <a:pPr marL="563563" lvl="1" indent="-285750">
              <a:defRPr/>
            </a:pPr>
            <a:r>
              <a:rPr lang="fr-FR" sz="1600" dirty="0" err="1" smtClean="0">
                <a:latin typeface="+mn-lt"/>
              </a:rPr>
              <a:t>Climate</a:t>
            </a:r>
            <a:r>
              <a:rPr lang="fr-FR" sz="1600" dirty="0" smtClean="0">
                <a:latin typeface="+mn-lt"/>
              </a:rPr>
              <a:t> </a:t>
            </a:r>
            <a:r>
              <a:rPr lang="fr-FR" sz="1600" dirty="0">
                <a:latin typeface="+mn-lt"/>
              </a:rPr>
              <a:t>&amp; </a:t>
            </a:r>
            <a:r>
              <a:rPr lang="fr-FR" sz="1600" dirty="0" err="1">
                <a:latin typeface="+mn-lt"/>
              </a:rPr>
              <a:t>Environmental</a:t>
            </a:r>
            <a:r>
              <a:rPr lang="fr-FR" sz="1600" dirty="0">
                <a:latin typeface="+mn-lt"/>
              </a:rPr>
              <a:t> </a:t>
            </a:r>
            <a:r>
              <a:rPr lang="fr-FR" sz="1600" dirty="0" err="1" smtClean="0">
                <a:latin typeface="+mn-lt"/>
              </a:rPr>
              <a:t>Testing</a:t>
            </a:r>
            <a:endParaRPr lang="fr-FR" sz="1600" dirty="0">
              <a:latin typeface="+mn-lt"/>
            </a:endParaRPr>
          </a:p>
          <a:p>
            <a:pPr marL="563563" lvl="1" indent="-285750">
              <a:spcBef>
                <a:spcPts val="2400"/>
              </a:spcBef>
              <a:defRPr/>
            </a:pPr>
            <a:r>
              <a:rPr lang="en-US" altLang="fr-FR" sz="1600" kern="0" dirty="0" smtClean="0">
                <a:latin typeface="+mn-lt"/>
              </a:rPr>
              <a:t>Measurements of </a:t>
            </a:r>
            <a:r>
              <a:rPr lang="en-US" altLang="fr-FR" sz="1600" kern="0" dirty="0">
                <a:latin typeface="+mn-lt"/>
              </a:rPr>
              <a:t>v</a:t>
            </a:r>
            <a:r>
              <a:rPr lang="en-US" altLang="fr-FR" sz="1600" kern="0" dirty="0" smtClean="0">
                <a:latin typeface="+mn-lt"/>
              </a:rPr>
              <a:t>ibration</a:t>
            </a:r>
            <a:r>
              <a:rPr lang="en-US" altLang="fr-FR" sz="1600" kern="0" dirty="0">
                <a:latin typeface="+mn-lt"/>
              </a:rPr>
              <a:t>, </a:t>
            </a:r>
            <a:r>
              <a:rPr lang="en-US" altLang="fr-FR" sz="1600" kern="0" dirty="0" smtClean="0">
                <a:latin typeface="+mn-lt"/>
              </a:rPr>
              <a:t>strain</a:t>
            </a:r>
            <a:r>
              <a:rPr lang="en-US" altLang="fr-FR" sz="1600" kern="0" dirty="0">
                <a:latin typeface="+mn-lt"/>
              </a:rPr>
              <a:t> </a:t>
            </a:r>
            <a:r>
              <a:rPr lang="en-US" altLang="fr-FR" sz="1600" kern="0" dirty="0" smtClean="0">
                <a:latin typeface="+mn-lt"/>
              </a:rPr>
              <a:t>and force </a:t>
            </a:r>
            <a:endParaRPr lang="en-US" sz="1600" b="1" dirty="0" smtClean="0">
              <a:latin typeface="+mn-lt"/>
            </a:endParaRPr>
          </a:p>
        </p:txBody>
      </p:sp>
      <p:sp>
        <p:nvSpPr>
          <p:cNvPr id="9" name="Footer Placeholder 2"/>
          <p:cNvSpPr>
            <a:spLocks noGrp="1"/>
          </p:cNvSpPr>
          <p:nvPr>
            <p:ph type="ftr" sz="quarter" idx="10"/>
          </p:nvPr>
        </p:nvSpPr>
        <p:spPr>
          <a:xfrm>
            <a:off x="339725" y="6426200"/>
            <a:ext cx="6873875" cy="215900"/>
          </a:xfrm>
        </p:spPr>
        <p:txBody>
          <a:bodyPr/>
          <a:lstStyle/>
          <a:p>
            <a:r>
              <a:rPr lang="en-US" noProof="0" dirty="0" smtClean="0"/>
              <a:t>Features, Verification &amp; Validation</a:t>
            </a:r>
            <a:endParaRPr lang="en-US" noProof="0" dirty="0"/>
          </a:p>
        </p:txBody>
      </p:sp>
      <p:pic>
        <p:nvPicPr>
          <p:cNvPr id="1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17" y="1921709"/>
            <a:ext cx="3454826" cy="2268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54507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noProof="0" dirty="0" smtClean="0"/>
              <a:t>Features, Verification &amp; Validation</a:t>
            </a:r>
            <a:endParaRPr lang="en-US" noProof="0" dirty="0"/>
          </a:p>
        </p:txBody>
      </p:sp>
      <p:sp>
        <p:nvSpPr>
          <p:cNvPr id="7" name="Title 6"/>
          <p:cNvSpPr>
            <a:spLocks noGrp="1"/>
          </p:cNvSpPr>
          <p:nvPr>
            <p:ph type="title"/>
          </p:nvPr>
        </p:nvSpPr>
        <p:spPr/>
        <p:txBody>
          <a:bodyPr/>
          <a:lstStyle/>
          <a:p>
            <a:r>
              <a:rPr lang="fr-FR" altLang="fr-FR" dirty="0" err="1">
                <a:solidFill>
                  <a:schemeClr val="accent2">
                    <a:lumMod val="75000"/>
                  </a:schemeClr>
                </a:solidFill>
              </a:rPr>
              <a:t>Features</a:t>
            </a:r>
            <a:r>
              <a:rPr lang="fr-FR" altLang="fr-FR" dirty="0">
                <a:solidFill>
                  <a:schemeClr val="accent2">
                    <a:lumMod val="75000"/>
                  </a:schemeClr>
                </a:solidFill>
              </a:rPr>
              <a:t>, </a:t>
            </a:r>
            <a:r>
              <a:rPr lang="fr-FR" altLang="fr-FR" dirty="0" err="1">
                <a:solidFill>
                  <a:schemeClr val="accent2">
                    <a:lumMod val="75000"/>
                  </a:schemeClr>
                </a:solidFill>
              </a:rPr>
              <a:t>Verification</a:t>
            </a:r>
            <a:r>
              <a:rPr lang="fr-FR" altLang="fr-FR" dirty="0">
                <a:solidFill>
                  <a:schemeClr val="accent2">
                    <a:lumMod val="75000"/>
                  </a:schemeClr>
                </a:solidFill>
              </a:rPr>
              <a:t> &amp; Validation</a:t>
            </a:r>
            <a:br>
              <a:rPr lang="fr-FR" altLang="fr-FR" dirty="0">
                <a:solidFill>
                  <a:schemeClr val="accent2">
                    <a:lumMod val="75000"/>
                  </a:schemeClr>
                </a:solidFill>
              </a:rPr>
            </a:br>
            <a:r>
              <a:rPr lang="fr-FR" altLang="fr-FR" sz="2800" dirty="0" err="1">
                <a:solidFill>
                  <a:schemeClr val="accent2">
                    <a:lumMod val="75000"/>
                  </a:schemeClr>
                </a:solidFill>
              </a:rPr>
              <a:t>Activities</a:t>
            </a:r>
            <a:r>
              <a:rPr lang="fr-FR" altLang="fr-FR" sz="2800" dirty="0">
                <a:solidFill>
                  <a:schemeClr val="accent2">
                    <a:lumMod val="75000"/>
                  </a:schemeClr>
                </a:solidFill>
              </a:rPr>
              <a:t> &amp; </a:t>
            </a:r>
            <a:r>
              <a:rPr lang="fr-FR" altLang="fr-FR" sz="2800" dirty="0" smtClean="0">
                <a:solidFill>
                  <a:schemeClr val="accent2">
                    <a:lumMod val="75000"/>
                  </a:schemeClr>
                </a:solidFill>
              </a:rPr>
              <a:t>Performance</a:t>
            </a:r>
            <a:endParaRPr lang="en-US" dirty="0"/>
          </a:p>
        </p:txBody>
      </p:sp>
      <p:pic>
        <p:nvPicPr>
          <p:cNvPr id="5" name="Picture 4" descr="HPG"/>
          <p:cNvPicPr>
            <a:picLocks noChangeAspect="1" noChangeArrowheads="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57201" y="1921606"/>
            <a:ext cx="3678072" cy="244591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26" name="Content Placeholder 4"/>
          <p:cNvSpPr txBox="1">
            <a:spLocks/>
          </p:cNvSpPr>
          <p:nvPr/>
        </p:nvSpPr>
        <p:spPr>
          <a:xfrm>
            <a:off x="4524847" y="1512173"/>
            <a:ext cx="4534407" cy="2582156"/>
          </a:xfrm>
          <a:prstGeom prst="rect">
            <a:avLst/>
          </a:prstGeom>
        </p:spPr>
        <p:txBody>
          <a:bodyPr>
            <a:normAutofit/>
          </a:bodyPr>
          <a:lstStyle>
            <a:lvl1pPr marL="342900" indent="-342900" algn="l" defTabSz="914400" rtl="0" eaLnBrk="1" latinLnBrk="0" hangingPunct="1">
              <a:spcBef>
                <a:spcPts val="1800"/>
              </a:spcBef>
              <a:buFont typeface="Symbol" pitchFamily="18" charset="2"/>
              <a:buChar char=""/>
              <a:defRPr lang="en-US" sz="2000" kern="1200" smtClean="0">
                <a:solidFill>
                  <a:schemeClr val="tx1"/>
                </a:solidFill>
                <a:latin typeface="Arial" pitchFamily="34" charset="0"/>
                <a:ea typeface="+mn-ea"/>
                <a:cs typeface="Arial" pitchFamily="34" charset="0"/>
              </a:defRPr>
            </a:lvl1pPr>
            <a:lvl2pPr marL="503238" indent="-250825"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860425" indent="-317500" algn="l" defTabSz="914400" rtl="0" eaLnBrk="1" latinLnBrk="0" hangingPunct="1">
              <a:spcBef>
                <a:spcPts val="1800"/>
              </a:spcBef>
              <a:buSzPct val="90000"/>
              <a:buFont typeface="Arial" pitchFamily="34" charset="0"/>
              <a:buChar char="•"/>
              <a:defRPr lang="en-US" sz="2000" kern="1200" smtClean="0">
                <a:solidFill>
                  <a:schemeClr val="tx1"/>
                </a:solidFill>
                <a:latin typeface="Arial" pitchFamily="34" charset="0"/>
                <a:ea typeface="+mn-ea"/>
                <a:cs typeface="Arial" pitchFamily="34" charset="0"/>
              </a:defRPr>
            </a:lvl3pPr>
            <a:lvl4pPr marL="993775" indent="-252413"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4pPr>
            <a:lvl5pPr marL="1219200" indent="-212725"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Symbol" pitchFamily="18" charset="2"/>
              <a:buNone/>
            </a:pPr>
            <a:endParaRPr lang="en-US" b="1" dirty="0" smtClean="0"/>
          </a:p>
        </p:txBody>
      </p:sp>
      <p:sp>
        <p:nvSpPr>
          <p:cNvPr id="234" name="Content Placeholder 4"/>
          <p:cNvSpPr>
            <a:spLocks noGrp="1"/>
          </p:cNvSpPr>
          <p:nvPr>
            <p:ph idx="1"/>
          </p:nvPr>
        </p:nvSpPr>
        <p:spPr>
          <a:xfrm>
            <a:off x="4258109" y="1865241"/>
            <a:ext cx="4801145" cy="4133056"/>
          </a:xfrm>
        </p:spPr>
        <p:txBody>
          <a:bodyPr>
            <a:normAutofit fontScale="85000" lnSpcReduction="10000"/>
          </a:bodyPr>
          <a:lstStyle/>
          <a:p>
            <a:pPr marL="0" indent="0">
              <a:buNone/>
            </a:pPr>
            <a:r>
              <a:rPr lang="en-US" b="1" dirty="0" smtClean="0"/>
              <a:t>Vehicle Verification &amp; Validation</a:t>
            </a:r>
          </a:p>
          <a:p>
            <a:pPr marL="620713" lvl="1" indent="-342900">
              <a:spcBef>
                <a:spcPts val="2400"/>
              </a:spcBef>
              <a:defRPr/>
            </a:pPr>
            <a:r>
              <a:rPr lang="en-US" dirty="0"/>
              <a:t>Verification and validation of complete trucks on test tracks and public roads with internal/external drivers and haulers </a:t>
            </a:r>
            <a:r>
              <a:rPr lang="en-US" dirty="0" smtClean="0"/>
              <a:t>(IH, RT</a:t>
            </a:r>
            <a:r>
              <a:rPr lang="en-US" dirty="0"/>
              <a:t>, AET t</a:t>
            </a:r>
            <a:r>
              <a:rPr lang="en-US" dirty="0" smtClean="0"/>
              <a:t>esting)</a:t>
            </a:r>
            <a:endParaRPr lang="en-US" dirty="0"/>
          </a:p>
          <a:p>
            <a:pPr marL="620713" lvl="1" indent="-342900">
              <a:spcBef>
                <a:spcPts val="2400"/>
              </a:spcBef>
              <a:defRPr/>
            </a:pPr>
            <a:r>
              <a:rPr lang="en-US" dirty="0"/>
              <a:t>Data logging in our different tests, technical support for measurement equipment and </a:t>
            </a:r>
            <a:r>
              <a:rPr lang="fr-FR" dirty="0" smtClean="0"/>
              <a:t>calibration</a:t>
            </a:r>
            <a:endParaRPr lang="fr-FR" dirty="0"/>
          </a:p>
          <a:p>
            <a:pPr marL="620713" lvl="1" indent="-342900">
              <a:spcBef>
                <a:spcPts val="2400"/>
              </a:spcBef>
              <a:defRPr/>
            </a:pPr>
            <a:r>
              <a:rPr lang="en-US" altLang="fr-FR" kern="0" dirty="0"/>
              <a:t>Verification/Validation complete trucks </a:t>
            </a:r>
            <a:r>
              <a:rPr lang="en-US" altLang="fr-FR" kern="0" dirty="0" smtClean="0"/>
              <a:t>with our customers – Field testing</a:t>
            </a:r>
            <a:endParaRPr lang="en-US" altLang="fr-FR" kern="0" dirty="0"/>
          </a:p>
          <a:p>
            <a:pPr marL="620713" lvl="1" indent="-342900">
              <a:spcBef>
                <a:spcPts val="2400"/>
              </a:spcBef>
              <a:defRPr/>
            </a:pPr>
            <a:r>
              <a:rPr lang="en-US" altLang="fr-FR" kern="0" dirty="0"/>
              <a:t>Verification &amp; Validation of Truck Functionality in </a:t>
            </a:r>
            <a:r>
              <a:rPr lang="en-US" altLang="fr-FR" kern="0" dirty="0" smtClean="0"/>
              <a:t>complete trucks - PVT</a:t>
            </a:r>
            <a:endParaRPr lang="en-US" altLang="fr-FR" kern="0" dirty="0"/>
          </a:p>
          <a:p>
            <a:pPr marL="0" indent="0">
              <a:buNone/>
            </a:pPr>
            <a:endParaRPr lang="en-US" b="1" dirty="0" smtClean="0"/>
          </a:p>
        </p:txBody>
      </p:sp>
      <p:pic>
        <p:nvPicPr>
          <p:cNvPr id="8"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77809"/>
          <a:stretch/>
        </p:blipFill>
        <p:spPr bwMode="auto">
          <a:xfrm>
            <a:off x="547946" y="4565200"/>
            <a:ext cx="1485578" cy="163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2743" r="17289"/>
          <a:stretch/>
        </p:blipFill>
        <p:spPr bwMode="auto">
          <a:xfrm>
            <a:off x="2033524" y="4565200"/>
            <a:ext cx="2006221" cy="163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963054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fr-FR" altLang="fr-FR" dirty="0" err="1">
                <a:solidFill>
                  <a:schemeClr val="accent2">
                    <a:lumMod val="75000"/>
                  </a:schemeClr>
                </a:solidFill>
              </a:rPr>
              <a:t>Features</a:t>
            </a:r>
            <a:r>
              <a:rPr lang="fr-FR" altLang="fr-FR" dirty="0">
                <a:solidFill>
                  <a:schemeClr val="accent2">
                    <a:lumMod val="75000"/>
                  </a:schemeClr>
                </a:solidFill>
              </a:rPr>
              <a:t>, </a:t>
            </a:r>
            <a:r>
              <a:rPr lang="fr-FR" altLang="fr-FR" dirty="0" err="1">
                <a:solidFill>
                  <a:schemeClr val="accent2">
                    <a:lumMod val="75000"/>
                  </a:schemeClr>
                </a:solidFill>
              </a:rPr>
              <a:t>Verification</a:t>
            </a:r>
            <a:r>
              <a:rPr lang="fr-FR" altLang="fr-FR" dirty="0">
                <a:solidFill>
                  <a:schemeClr val="accent2">
                    <a:lumMod val="75000"/>
                  </a:schemeClr>
                </a:solidFill>
              </a:rPr>
              <a:t> &amp; Validation</a:t>
            </a:r>
            <a:br>
              <a:rPr lang="fr-FR" altLang="fr-FR" dirty="0">
                <a:solidFill>
                  <a:schemeClr val="accent2">
                    <a:lumMod val="75000"/>
                  </a:schemeClr>
                </a:solidFill>
              </a:rPr>
            </a:br>
            <a:r>
              <a:rPr lang="fr-FR" altLang="fr-FR" sz="2800" dirty="0" err="1">
                <a:solidFill>
                  <a:schemeClr val="accent2">
                    <a:lumMod val="75000"/>
                  </a:schemeClr>
                </a:solidFill>
              </a:rPr>
              <a:t>Activities</a:t>
            </a:r>
            <a:r>
              <a:rPr lang="fr-FR" altLang="fr-FR" sz="2800" dirty="0">
                <a:solidFill>
                  <a:schemeClr val="accent2">
                    <a:lumMod val="75000"/>
                  </a:schemeClr>
                </a:solidFill>
              </a:rPr>
              <a:t> &amp; </a:t>
            </a:r>
            <a:r>
              <a:rPr lang="fr-FR" altLang="fr-FR" sz="2800" dirty="0" smtClean="0">
                <a:solidFill>
                  <a:schemeClr val="accent2">
                    <a:lumMod val="75000"/>
                  </a:schemeClr>
                </a:solidFill>
              </a:rPr>
              <a:t>Performance</a:t>
            </a:r>
            <a:endParaRPr lang="en-US" dirty="0"/>
          </a:p>
        </p:txBody>
      </p:sp>
      <p:sp>
        <p:nvSpPr>
          <p:cNvPr id="226" name="Content Placeholder 4"/>
          <p:cNvSpPr txBox="1">
            <a:spLocks/>
          </p:cNvSpPr>
          <p:nvPr/>
        </p:nvSpPr>
        <p:spPr>
          <a:xfrm>
            <a:off x="4524847" y="1512173"/>
            <a:ext cx="4534407" cy="2582156"/>
          </a:xfrm>
          <a:prstGeom prst="rect">
            <a:avLst/>
          </a:prstGeom>
        </p:spPr>
        <p:txBody>
          <a:bodyPr>
            <a:normAutofit/>
          </a:bodyPr>
          <a:lstStyle>
            <a:lvl1pPr marL="342900" indent="-342900" algn="l" defTabSz="914400" rtl="0" eaLnBrk="1" latinLnBrk="0" hangingPunct="1">
              <a:spcBef>
                <a:spcPts val="1800"/>
              </a:spcBef>
              <a:buFont typeface="Symbol" pitchFamily="18" charset="2"/>
              <a:buChar char=""/>
              <a:defRPr lang="en-US" sz="2000" kern="1200" smtClean="0">
                <a:solidFill>
                  <a:schemeClr val="tx1"/>
                </a:solidFill>
                <a:latin typeface="Arial" pitchFamily="34" charset="0"/>
                <a:ea typeface="+mn-ea"/>
                <a:cs typeface="Arial" pitchFamily="34" charset="0"/>
              </a:defRPr>
            </a:lvl1pPr>
            <a:lvl2pPr marL="503238" indent="-250825"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860425" indent="-317500" algn="l" defTabSz="914400" rtl="0" eaLnBrk="1" latinLnBrk="0" hangingPunct="1">
              <a:spcBef>
                <a:spcPts val="1800"/>
              </a:spcBef>
              <a:buSzPct val="90000"/>
              <a:buFont typeface="Arial" pitchFamily="34" charset="0"/>
              <a:buChar char="•"/>
              <a:defRPr lang="en-US" sz="2000" kern="1200" smtClean="0">
                <a:solidFill>
                  <a:schemeClr val="tx1"/>
                </a:solidFill>
                <a:latin typeface="Arial" pitchFamily="34" charset="0"/>
                <a:ea typeface="+mn-ea"/>
                <a:cs typeface="Arial" pitchFamily="34" charset="0"/>
              </a:defRPr>
            </a:lvl3pPr>
            <a:lvl4pPr marL="993775" indent="-252413"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4pPr>
            <a:lvl5pPr marL="1219200" indent="-212725" algn="l" defTabSz="914400" rtl="0" eaLnBrk="1" latinLnBrk="0" hangingPunct="1">
              <a:spcBef>
                <a:spcPts val="1800"/>
              </a:spcBef>
              <a:buClr>
                <a:schemeClr val="tx2"/>
              </a:buClr>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Symbol" pitchFamily="18" charset="2"/>
              <a:buNone/>
            </a:pPr>
            <a:endParaRPr lang="en-US" b="1" dirty="0" smtClean="0"/>
          </a:p>
        </p:txBody>
      </p:sp>
      <p:sp>
        <p:nvSpPr>
          <p:cNvPr id="234" name="Content Placeholder 4"/>
          <p:cNvSpPr>
            <a:spLocks noGrp="1"/>
          </p:cNvSpPr>
          <p:nvPr>
            <p:ph idx="1"/>
          </p:nvPr>
        </p:nvSpPr>
        <p:spPr>
          <a:xfrm>
            <a:off x="4258109" y="1865241"/>
            <a:ext cx="4801145" cy="4133056"/>
          </a:xfrm>
        </p:spPr>
        <p:txBody>
          <a:bodyPr>
            <a:normAutofit fontScale="70000" lnSpcReduction="20000"/>
          </a:bodyPr>
          <a:lstStyle/>
          <a:p>
            <a:pPr marL="0" indent="0">
              <a:buNone/>
            </a:pPr>
            <a:r>
              <a:rPr lang="en-US" b="1" dirty="0" smtClean="0"/>
              <a:t>Workshops, Vehicle and Project Management</a:t>
            </a:r>
          </a:p>
          <a:p>
            <a:pPr marL="47625" indent="0">
              <a:buFontTx/>
              <a:buNone/>
              <a:defRPr/>
            </a:pPr>
            <a:r>
              <a:rPr lang="en-US" altLang="fr-FR" sz="1800" b="1" kern="0" dirty="0">
                <a:latin typeface="+mn-lt"/>
              </a:rPr>
              <a:t>The Prototype Workshop </a:t>
            </a:r>
            <a:r>
              <a:rPr lang="en-US" altLang="fr-FR" sz="1800" kern="0" dirty="0">
                <a:latin typeface="+mn-lt"/>
              </a:rPr>
              <a:t>is a support group which works </a:t>
            </a:r>
            <a:r>
              <a:rPr lang="en-US" altLang="fr-FR" sz="1800" kern="0" dirty="0" smtClean="0">
                <a:latin typeface="+mn-lt"/>
              </a:rPr>
              <a:t>in three </a:t>
            </a:r>
            <a:r>
              <a:rPr lang="en-US" altLang="fr-FR" sz="1800" kern="0" dirty="0">
                <a:latin typeface="+mn-lt"/>
              </a:rPr>
              <a:t>main </a:t>
            </a:r>
            <a:r>
              <a:rPr lang="en-US" altLang="fr-FR" sz="1800" kern="0" dirty="0" smtClean="0">
                <a:latin typeface="+mn-lt"/>
              </a:rPr>
              <a:t>areas</a:t>
            </a:r>
            <a:endParaRPr lang="en-US" altLang="fr-FR" sz="1800" kern="0" dirty="0">
              <a:latin typeface="+mn-lt"/>
            </a:endParaRPr>
          </a:p>
          <a:p>
            <a:pPr marL="563563" lvl="1" indent="-285750">
              <a:defRPr/>
            </a:pPr>
            <a:r>
              <a:rPr lang="en-US" altLang="fr-FR" sz="1800" kern="0" dirty="0" smtClean="0">
                <a:latin typeface="+mn-lt"/>
              </a:rPr>
              <a:t>build </a:t>
            </a:r>
            <a:r>
              <a:rPr lang="en-US" altLang="fr-FR" sz="1800" kern="0" dirty="0">
                <a:latin typeface="+mn-lt"/>
              </a:rPr>
              <a:t>and update </a:t>
            </a:r>
            <a:r>
              <a:rPr lang="en-US" altLang="fr-FR" sz="1800" kern="0" dirty="0" smtClean="0">
                <a:latin typeface="+mn-lt"/>
              </a:rPr>
              <a:t>of test </a:t>
            </a:r>
            <a:r>
              <a:rPr lang="en-US" altLang="fr-FR" sz="1800" kern="0" dirty="0">
                <a:latin typeface="+mn-lt"/>
              </a:rPr>
              <a:t>objects (i.e. complete trucks, test rigs..) in </a:t>
            </a:r>
            <a:r>
              <a:rPr lang="en-US" altLang="fr-FR" sz="1800" kern="0" dirty="0" smtClean="0">
                <a:latin typeface="+mn-lt"/>
              </a:rPr>
              <a:t>cooperation with Product Build, engineering departments our plants and other related units</a:t>
            </a:r>
          </a:p>
          <a:p>
            <a:pPr marL="563563" lvl="1" indent="-285750">
              <a:defRPr/>
            </a:pPr>
            <a:r>
              <a:rPr lang="en-US" altLang="fr-FR" sz="1800" kern="0" dirty="0">
                <a:latin typeface="+mn-lt"/>
              </a:rPr>
              <a:t>b</a:t>
            </a:r>
            <a:r>
              <a:rPr lang="en-US" altLang="fr-FR" sz="1800" kern="0" dirty="0" smtClean="0">
                <a:latin typeface="+mn-lt"/>
              </a:rPr>
              <a:t>uilding cab </a:t>
            </a:r>
            <a:r>
              <a:rPr lang="en-US" altLang="fr-FR" sz="1800" kern="0" dirty="0">
                <a:latin typeface="+mn-lt"/>
              </a:rPr>
              <a:t>and cab mock-up for engineering and </a:t>
            </a:r>
            <a:r>
              <a:rPr lang="en-US" altLang="fr-FR" sz="1800" kern="0" dirty="0" smtClean="0">
                <a:latin typeface="+mn-lt"/>
              </a:rPr>
              <a:t>testing</a:t>
            </a:r>
            <a:endParaRPr lang="en-US" altLang="fr-FR" sz="1800" kern="0" dirty="0">
              <a:latin typeface="+mn-lt"/>
            </a:endParaRPr>
          </a:p>
          <a:p>
            <a:pPr marL="563563" lvl="1" indent="-285750">
              <a:defRPr/>
            </a:pPr>
            <a:r>
              <a:rPr lang="en-US" altLang="fr-FR" sz="1800" kern="0" dirty="0" smtClean="0">
                <a:latin typeface="+mn-lt"/>
              </a:rPr>
              <a:t>preparing trucks </a:t>
            </a:r>
            <a:r>
              <a:rPr lang="en-US" altLang="fr-FR" sz="1800" kern="0" dirty="0">
                <a:latin typeface="+mn-lt"/>
              </a:rPr>
              <a:t>for </a:t>
            </a:r>
            <a:r>
              <a:rPr lang="en-US" altLang="fr-FR" sz="1800" kern="0" dirty="0" smtClean="0">
                <a:latin typeface="+mn-lt"/>
              </a:rPr>
              <a:t>testing</a:t>
            </a:r>
          </a:p>
          <a:p>
            <a:pPr marL="0" indent="0">
              <a:buNone/>
              <a:defRPr/>
            </a:pPr>
            <a:r>
              <a:rPr lang="en-US" altLang="en-US" sz="1800" b="1" kern="0" dirty="0" smtClean="0">
                <a:latin typeface="+mn-lt"/>
              </a:rPr>
              <a:t>The </a:t>
            </a:r>
            <a:r>
              <a:rPr lang="en-US" altLang="en-US" sz="1800" b="1" dirty="0" smtClean="0">
                <a:latin typeface="+mn-lt"/>
              </a:rPr>
              <a:t>Project </a:t>
            </a:r>
            <a:r>
              <a:rPr lang="en-US" altLang="en-US" sz="1800" b="1" dirty="0">
                <a:latin typeface="+mn-lt"/>
              </a:rPr>
              <a:t>Management Office </a:t>
            </a:r>
            <a:r>
              <a:rPr lang="en-US" altLang="en-US" sz="1800" b="1" dirty="0" smtClean="0">
                <a:latin typeface="+mn-lt"/>
              </a:rPr>
              <a:t> </a:t>
            </a:r>
            <a:r>
              <a:rPr lang="en-US" altLang="en-US" sz="1800" dirty="0" smtClean="0">
                <a:latin typeface="+mn-lt"/>
              </a:rPr>
              <a:t>is </a:t>
            </a:r>
            <a:r>
              <a:rPr lang="en-US" altLang="en-US" sz="1800" dirty="0">
                <a:latin typeface="+mn-lt"/>
              </a:rPr>
              <a:t>managing all project deliveries performed by FVV </a:t>
            </a:r>
            <a:r>
              <a:rPr lang="en-US" altLang="en-US" sz="1800" dirty="0" smtClean="0">
                <a:latin typeface="+mn-lt"/>
              </a:rPr>
              <a:t>in </a:t>
            </a:r>
            <a:r>
              <a:rPr lang="en-US" altLang="en-US" sz="1800" dirty="0">
                <a:latin typeface="+mn-lt"/>
              </a:rPr>
              <a:t>order to deliver projects with QDCF </a:t>
            </a:r>
            <a:r>
              <a:rPr lang="en-US" altLang="en-US" sz="1800" dirty="0" smtClean="0">
                <a:latin typeface="+mn-lt"/>
              </a:rPr>
              <a:t>fulfillment. It Is also optimizing the V&amp;V plans to balance risk, cost and time </a:t>
            </a:r>
          </a:p>
          <a:p>
            <a:pPr marL="0" indent="-25400">
              <a:spcBef>
                <a:spcPts val="1200"/>
              </a:spcBef>
              <a:buNone/>
              <a:defRPr/>
            </a:pPr>
            <a:r>
              <a:rPr lang="en-US" sz="1800" b="1" kern="0" dirty="0" smtClean="0">
                <a:latin typeface="+mn-lt"/>
              </a:rPr>
              <a:t>Vehicle Fleet </a:t>
            </a:r>
            <a:r>
              <a:rPr lang="en-US" sz="1800" b="1" kern="0" dirty="0">
                <a:latin typeface="+mn-lt"/>
              </a:rPr>
              <a:t>and Uptime Management </a:t>
            </a:r>
            <a:r>
              <a:rPr lang="en-US" sz="1800" kern="0" dirty="0" smtClean="0">
                <a:latin typeface="+mn-lt"/>
              </a:rPr>
              <a:t>is </a:t>
            </a:r>
            <a:r>
              <a:rPr lang="en-US" sz="1800" kern="0" dirty="0">
                <a:latin typeface="+mn-lt"/>
              </a:rPr>
              <a:t>responsible for optimizing the vehicle fleet in order to fulfill verification &amp; validation </a:t>
            </a:r>
            <a:r>
              <a:rPr lang="en-US" sz="1800" kern="0" dirty="0" smtClean="0">
                <a:latin typeface="+mn-lt"/>
              </a:rPr>
              <a:t>requests</a:t>
            </a:r>
            <a:endParaRPr lang="en-US" altLang="fr-FR" sz="1800" kern="0" dirty="0"/>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22536" y="1857043"/>
            <a:ext cx="3140075" cy="140176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ooter Placeholder 2"/>
          <p:cNvSpPr>
            <a:spLocks noGrp="1"/>
          </p:cNvSpPr>
          <p:nvPr>
            <p:ph type="ftr" sz="quarter" idx="10"/>
          </p:nvPr>
        </p:nvSpPr>
        <p:spPr>
          <a:xfrm>
            <a:off x="339725" y="6426200"/>
            <a:ext cx="6873875" cy="215900"/>
          </a:xfrm>
        </p:spPr>
        <p:txBody>
          <a:bodyPr/>
          <a:lstStyle/>
          <a:p>
            <a:r>
              <a:rPr lang="en-US" noProof="0" dirty="0" smtClean="0"/>
              <a:t>Features, Verification &amp; Validation</a:t>
            </a:r>
            <a:endParaRPr lang="en-US" noProof="0" dirty="0"/>
          </a:p>
        </p:txBody>
      </p:sp>
      <p:pic>
        <p:nvPicPr>
          <p:cNvPr id="8"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2536" y="3834571"/>
            <a:ext cx="3062287"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972625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a:spLocks noChangeArrowheads="1"/>
          </p:cNvSpPr>
          <p:nvPr/>
        </p:nvSpPr>
        <p:spPr bwMode="auto">
          <a:xfrm>
            <a:off x="457200" y="223838"/>
            <a:ext cx="7661275"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Arial" charset="0"/>
              </a:defRPr>
            </a:lvl1pPr>
            <a:lvl2pPr marL="742950" indent="-285750" eaLnBrk="0" hangingPunct="0">
              <a:defRPr sz="2000">
                <a:solidFill>
                  <a:schemeClr val="tx1"/>
                </a:solidFill>
                <a:latin typeface="Arial" charset="0"/>
              </a:defRPr>
            </a:lvl2pPr>
            <a:lvl3pPr marL="1143000" indent="-228600" eaLnBrk="0" hangingPunct="0">
              <a:defRPr sz="20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algn="ctr" eaLnBrk="0" fontAlgn="base" hangingPunct="0">
              <a:spcBef>
                <a:spcPct val="50000"/>
              </a:spcBef>
              <a:spcAft>
                <a:spcPct val="0"/>
              </a:spcAft>
              <a:defRPr sz="2000">
                <a:solidFill>
                  <a:schemeClr val="tx1"/>
                </a:solidFill>
                <a:latin typeface="Arial" charset="0"/>
              </a:defRPr>
            </a:lvl6pPr>
            <a:lvl7pPr marL="2971800" indent="-228600" algn="ctr" eaLnBrk="0" fontAlgn="base" hangingPunct="0">
              <a:spcBef>
                <a:spcPct val="50000"/>
              </a:spcBef>
              <a:spcAft>
                <a:spcPct val="0"/>
              </a:spcAft>
              <a:defRPr sz="2000">
                <a:solidFill>
                  <a:schemeClr val="tx1"/>
                </a:solidFill>
                <a:latin typeface="Arial" charset="0"/>
              </a:defRPr>
            </a:lvl7pPr>
            <a:lvl8pPr marL="3429000" indent="-228600" algn="ctr" eaLnBrk="0" fontAlgn="base" hangingPunct="0">
              <a:spcBef>
                <a:spcPct val="50000"/>
              </a:spcBef>
              <a:spcAft>
                <a:spcPct val="0"/>
              </a:spcAft>
              <a:defRPr sz="2000">
                <a:solidFill>
                  <a:schemeClr val="tx1"/>
                </a:solidFill>
                <a:latin typeface="Arial" charset="0"/>
              </a:defRPr>
            </a:lvl8pPr>
            <a:lvl9pPr marL="3886200" indent="-228600" algn="ctr" eaLnBrk="0" fontAlgn="base" hangingPunct="0">
              <a:spcBef>
                <a:spcPct val="50000"/>
              </a:spcBef>
              <a:spcAft>
                <a:spcPct val="0"/>
              </a:spcAft>
              <a:defRPr sz="2000">
                <a:solidFill>
                  <a:schemeClr val="tx1"/>
                </a:solidFill>
                <a:latin typeface="Arial" charset="0"/>
              </a:defRPr>
            </a:lvl9pPr>
          </a:lstStyle>
          <a:p>
            <a:pPr algn="l" eaLnBrk="1" hangingPunct="1"/>
            <a:r>
              <a:rPr lang="fr-FR" altLang="fr-FR" sz="2800" b="1" dirty="0" err="1" smtClean="0">
                <a:solidFill>
                  <a:schemeClr val="accent2">
                    <a:lumMod val="75000"/>
                  </a:schemeClr>
                </a:solidFill>
              </a:rPr>
              <a:t>Features</a:t>
            </a:r>
            <a:r>
              <a:rPr lang="fr-FR" altLang="fr-FR" sz="2800" b="1" dirty="0" smtClean="0">
                <a:solidFill>
                  <a:schemeClr val="accent2">
                    <a:lumMod val="75000"/>
                  </a:schemeClr>
                </a:solidFill>
              </a:rPr>
              <a:t>, </a:t>
            </a:r>
            <a:r>
              <a:rPr lang="fr-FR" altLang="fr-FR" sz="2800" b="1" dirty="0" err="1" smtClean="0">
                <a:solidFill>
                  <a:schemeClr val="accent2">
                    <a:lumMod val="75000"/>
                  </a:schemeClr>
                </a:solidFill>
              </a:rPr>
              <a:t>Verification</a:t>
            </a:r>
            <a:r>
              <a:rPr lang="fr-FR" altLang="fr-FR" sz="2800" b="1" dirty="0" smtClean="0">
                <a:solidFill>
                  <a:schemeClr val="accent2">
                    <a:lumMod val="75000"/>
                  </a:schemeClr>
                </a:solidFill>
              </a:rPr>
              <a:t> &amp; Validation</a:t>
            </a:r>
            <a:br>
              <a:rPr lang="fr-FR" altLang="fr-FR" sz="2800" b="1" dirty="0" smtClean="0">
                <a:solidFill>
                  <a:schemeClr val="accent2">
                    <a:lumMod val="75000"/>
                  </a:schemeClr>
                </a:solidFill>
              </a:rPr>
            </a:br>
            <a:r>
              <a:rPr lang="fr-FR" altLang="fr-FR" sz="2400" b="1" dirty="0" smtClean="0">
                <a:solidFill>
                  <a:schemeClr val="accent2">
                    <a:lumMod val="75000"/>
                  </a:schemeClr>
                </a:solidFill>
              </a:rPr>
              <a:t>Global </a:t>
            </a:r>
            <a:r>
              <a:rPr lang="fr-FR" altLang="fr-FR" sz="2400" b="1" dirty="0" err="1" smtClean="0">
                <a:solidFill>
                  <a:schemeClr val="accent2">
                    <a:lumMod val="75000"/>
                  </a:schemeClr>
                </a:solidFill>
              </a:rPr>
              <a:t>presence</a:t>
            </a:r>
            <a:r>
              <a:rPr lang="fr-FR" altLang="fr-FR" sz="2400" b="1" dirty="0" smtClean="0">
                <a:solidFill>
                  <a:schemeClr val="accent2">
                    <a:lumMod val="75000"/>
                  </a:schemeClr>
                </a:solidFill>
              </a:rPr>
              <a:t> &amp; personnel</a:t>
            </a:r>
            <a:endParaRPr lang="fr-FR" altLang="fr-FR" sz="2400" b="1" dirty="0">
              <a:solidFill>
                <a:schemeClr val="accent2">
                  <a:lumMod val="75000"/>
                </a:schemeClr>
              </a:solidFill>
            </a:endParaRPr>
          </a:p>
        </p:txBody>
      </p:sp>
      <p:grpSp>
        <p:nvGrpSpPr>
          <p:cNvPr id="19" name="Group 18"/>
          <p:cNvGrpSpPr/>
          <p:nvPr>
            <p:custDataLst>
              <p:tags r:id="rId1"/>
            </p:custDataLst>
          </p:nvPr>
        </p:nvGrpSpPr>
        <p:grpSpPr>
          <a:xfrm>
            <a:off x="256783" y="1281798"/>
            <a:ext cx="8343257" cy="4417246"/>
            <a:chOff x="274603" y="1445182"/>
            <a:chExt cx="8343257" cy="4417246"/>
          </a:xfrm>
        </p:grpSpPr>
        <p:sp>
          <p:nvSpPr>
            <p:cNvPr id="20" name="Freeform 446"/>
            <p:cNvSpPr>
              <a:spLocks/>
            </p:cNvSpPr>
            <p:nvPr/>
          </p:nvSpPr>
          <p:spPr bwMode="auto">
            <a:xfrm>
              <a:off x="6769852" y="3908358"/>
              <a:ext cx="211720" cy="377337"/>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21" name="Freeform 321"/>
            <p:cNvSpPr>
              <a:spLocks/>
            </p:cNvSpPr>
            <p:nvPr/>
          </p:nvSpPr>
          <p:spPr bwMode="auto">
            <a:xfrm rot="730076">
              <a:off x="4091602" y="3174646"/>
              <a:ext cx="343288" cy="266532"/>
            </a:xfrm>
            <a:custGeom>
              <a:avLst/>
              <a:gdLst>
                <a:gd name="T0" fmla="*/ 426164101 w 10000"/>
                <a:gd name="T1" fmla="*/ 33234648 h 10009"/>
                <a:gd name="T2" fmla="*/ 408082289 w 10000"/>
                <a:gd name="T3" fmla="*/ 32290934 h 10009"/>
                <a:gd name="T4" fmla="*/ 362807633 w 10000"/>
                <a:gd name="T5" fmla="*/ 28740862 h 10009"/>
                <a:gd name="T6" fmla="*/ 339258661 w 10000"/>
                <a:gd name="T7" fmla="*/ 30156419 h 10009"/>
                <a:gd name="T8" fmla="*/ 326642675 w 10000"/>
                <a:gd name="T9" fmla="*/ 30156419 h 10009"/>
                <a:gd name="T10" fmla="*/ 309215389 w 10000"/>
                <a:gd name="T11" fmla="*/ 16494176 h 10009"/>
                <a:gd name="T12" fmla="*/ 163298617 w 10000"/>
                <a:gd name="T13" fmla="*/ 202452 h 10009"/>
                <a:gd name="T14" fmla="*/ 87933914 w 10000"/>
                <a:gd name="T15" fmla="*/ 7685170 h 10009"/>
                <a:gd name="T16" fmla="*/ 62843529 w 10000"/>
                <a:gd name="T17" fmla="*/ 202452 h 10009"/>
                <a:gd name="T18" fmla="*/ 37659631 w 10000"/>
                <a:gd name="T19" fmla="*/ 7685170 h 10009"/>
                <a:gd name="T20" fmla="*/ 0 w 10000"/>
                <a:gd name="T21" fmla="*/ 22673701 h 10009"/>
                <a:gd name="T22" fmla="*/ 25137159 w 10000"/>
                <a:gd name="T23" fmla="*/ 60132717 h 10009"/>
                <a:gd name="T24" fmla="*/ 50274283 w 10000"/>
                <a:gd name="T25" fmla="*/ 45144977 h 10009"/>
                <a:gd name="T26" fmla="*/ 100501863 w 10000"/>
                <a:gd name="T27" fmla="*/ 52627695 h 10009"/>
                <a:gd name="T28" fmla="*/ 113117812 w 10000"/>
                <a:gd name="T29" fmla="*/ 60132717 h 10009"/>
                <a:gd name="T30" fmla="*/ 113117812 w 10000"/>
                <a:gd name="T31" fmla="*/ 60132717 h 10009"/>
                <a:gd name="T32" fmla="*/ 125592247 w 10000"/>
                <a:gd name="T33" fmla="*/ 67616225 h 10009"/>
                <a:gd name="T34" fmla="*/ 113117812 w 10000"/>
                <a:gd name="T35" fmla="*/ 90086683 h 10009"/>
                <a:gd name="T36" fmla="*/ 100501863 w 10000"/>
                <a:gd name="T37" fmla="*/ 127546490 h 10009"/>
                <a:gd name="T38" fmla="*/ 87933914 w 10000"/>
                <a:gd name="T39" fmla="*/ 150017738 h 10009"/>
                <a:gd name="T40" fmla="*/ 87933914 w 10000"/>
                <a:gd name="T41" fmla="*/ 164983174 h 10009"/>
                <a:gd name="T42" fmla="*/ 88027428 w 10000"/>
                <a:gd name="T43" fmla="*/ 168915820 h 10009"/>
                <a:gd name="T44" fmla="*/ 87933914 w 10000"/>
                <a:gd name="T45" fmla="*/ 172489014 h 10009"/>
                <a:gd name="T46" fmla="*/ 87933914 w 10000"/>
                <a:gd name="T47" fmla="*/ 179971704 h 10009"/>
                <a:gd name="T48" fmla="*/ 75364703 w 10000"/>
                <a:gd name="T49" fmla="*/ 202442981 h 10009"/>
                <a:gd name="T50" fmla="*/ 100501863 w 10000"/>
                <a:gd name="T51" fmla="*/ 202442981 h 10009"/>
                <a:gd name="T52" fmla="*/ 150776145 w 10000"/>
                <a:gd name="T53" fmla="*/ 224914229 h 10009"/>
                <a:gd name="T54" fmla="*/ 226140849 w 10000"/>
                <a:gd name="T55" fmla="*/ 209925699 h 10009"/>
                <a:gd name="T56" fmla="*/ 301505552 w 10000"/>
                <a:gd name="T57" fmla="*/ 202442981 h 10009"/>
                <a:gd name="T58" fmla="*/ 339258661 w 10000"/>
                <a:gd name="T59" fmla="*/ 172489014 h 10009"/>
                <a:gd name="T60" fmla="*/ 376916994 w 10000"/>
                <a:gd name="T61" fmla="*/ 142512716 h 10009"/>
                <a:gd name="T62" fmla="*/ 376916994 w 10000"/>
                <a:gd name="T63" fmla="*/ 127546490 h 10009"/>
                <a:gd name="T64" fmla="*/ 412193659 w 10000"/>
                <a:gd name="T65" fmla="*/ 87817472 h 10009"/>
                <a:gd name="T66" fmla="*/ 429341773 w 10000"/>
                <a:gd name="T67" fmla="*/ 83165896 h 10009"/>
                <a:gd name="T68" fmla="*/ 435368612 w 10000"/>
                <a:gd name="T69" fmla="*/ 80738868 h 10009"/>
                <a:gd name="T70" fmla="*/ 439900776 w 10000"/>
                <a:gd name="T71" fmla="*/ 78491989 h 10009"/>
                <a:gd name="T72" fmla="*/ 465785903 w 10000"/>
                <a:gd name="T73" fmla="*/ 63975302 h 10009"/>
                <a:gd name="T74" fmla="*/ 457094332 w 10000"/>
                <a:gd name="T75" fmla="*/ 39369538 h 10009"/>
                <a:gd name="T76" fmla="*/ 455739875 w 10000"/>
                <a:gd name="T77" fmla="*/ 35908735 h 10009"/>
                <a:gd name="T78" fmla="*/ 446722357 w 10000"/>
                <a:gd name="T79" fmla="*/ 35819466 h 10009"/>
                <a:gd name="T80" fmla="*/ 426164101 w 10000"/>
                <a:gd name="T81" fmla="*/ 33234648 h 1000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9">
                  <a:moveTo>
                    <a:pt x="9121" y="1479"/>
                  </a:moveTo>
                  <a:cubicBezTo>
                    <a:pt x="8949" y="1545"/>
                    <a:pt x="8960" y="1470"/>
                    <a:pt x="8734" y="1437"/>
                  </a:cubicBezTo>
                  <a:cubicBezTo>
                    <a:pt x="8508" y="1404"/>
                    <a:pt x="8010" y="1295"/>
                    <a:pt x="7765" y="1279"/>
                  </a:cubicBezTo>
                  <a:cubicBezTo>
                    <a:pt x="7520" y="1263"/>
                    <a:pt x="7390" y="1332"/>
                    <a:pt x="7261" y="1342"/>
                  </a:cubicBezTo>
                  <a:cubicBezTo>
                    <a:pt x="7132" y="1353"/>
                    <a:pt x="7098" y="1443"/>
                    <a:pt x="6991" y="1342"/>
                  </a:cubicBezTo>
                  <a:cubicBezTo>
                    <a:pt x="6884" y="1241"/>
                    <a:pt x="6742" y="937"/>
                    <a:pt x="6618" y="734"/>
                  </a:cubicBezTo>
                  <a:cubicBezTo>
                    <a:pt x="5577" y="492"/>
                    <a:pt x="4284" y="74"/>
                    <a:pt x="3495" y="9"/>
                  </a:cubicBezTo>
                  <a:cubicBezTo>
                    <a:pt x="2706" y="-56"/>
                    <a:pt x="2420" y="231"/>
                    <a:pt x="1882" y="342"/>
                  </a:cubicBezTo>
                  <a:lnTo>
                    <a:pt x="1345" y="9"/>
                  </a:lnTo>
                  <a:lnTo>
                    <a:pt x="806" y="342"/>
                  </a:lnTo>
                  <a:cubicBezTo>
                    <a:pt x="806" y="342"/>
                    <a:pt x="268" y="1009"/>
                    <a:pt x="0" y="1009"/>
                  </a:cubicBezTo>
                  <a:lnTo>
                    <a:pt x="538" y="2676"/>
                  </a:lnTo>
                  <a:lnTo>
                    <a:pt x="1076" y="2009"/>
                  </a:lnTo>
                  <a:lnTo>
                    <a:pt x="2151" y="2342"/>
                  </a:lnTo>
                  <a:lnTo>
                    <a:pt x="2421" y="2676"/>
                  </a:lnTo>
                  <a:lnTo>
                    <a:pt x="2688" y="3009"/>
                  </a:lnTo>
                  <a:cubicBezTo>
                    <a:pt x="2600" y="3342"/>
                    <a:pt x="2510" y="3676"/>
                    <a:pt x="2421" y="4009"/>
                  </a:cubicBezTo>
                  <a:cubicBezTo>
                    <a:pt x="2330" y="4565"/>
                    <a:pt x="2241" y="5120"/>
                    <a:pt x="2151" y="5676"/>
                  </a:cubicBezTo>
                  <a:cubicBezTo>
                    <a:pt x="2062" y="6009"/>
                    <a:pt x="1971" y="6343"/>
                    <a:pt x="1882" y="6676"/>
                  </a:cubicBezTo>
                  <a:lnTo>
                    <a:pt x="1882" y="7342"/>
                  </a:lnTo>
                  <a:cubicBezTo>
                    <a:pt x="1882" y="7482"/>
                    <a:pt x="1889" y="7241"/>
                    <a:pt x="1884" y="7517"/>
                  </a:cubicBezTo>
                  <a:cubicBezTo>
                    <a:pt x="1879" y="7793"/>
                    <a:pt x="1882" y="7594"/>
                    <a:pt x="1882" y="7676"/>
                  </a:cubicBezTo>
                  <a:lnTo>
                    <a:pt x="1882" y="8009"/>
                  </a:lnTo>
                  <a:cubicBezTo>
                    <a:pt x="1792" y="8342"/>
                    <a:pt x="1703" y="8676"/>
                    <a:pt x="1613" y="9009"/>
                  </a:cubicBezTo>
                  <a:lnTo>
                    <a:pt x="2151" y="9009"/>
                  </a:lnTo>
                  <a:lnTo>
                    <a:pt x="3227" y="10009"/>
                  </a:lnTo>
                  <a:lnTo>
                    <a:pt x="4840" y="9342"/>
                  </a:lnTo>
                  <a:lnTo>
                    <a:pt x="6453" y="9009"/>
                  </a:lnTo>
                  <a:lnTo>
                    <a:pt x="7261" y="7676"/>
                  </a:lnTo>
                  <a:lnTo>
                    <a:pt x="8067" y="6342"/>
                  </a:lnTo>
                  <a:cubicBezTo>
                    <a:pt x="8067" y="6120"/>
                    <a:pt x="7941" y="6082"/>
                    <a:pt x="8067" y="5676"/>
                  </a:cubicBezTo>
                  <a:cubicBezTo>
                    <a:pt x="8193" y="5270"/>
                    <a:pt x="8503" y="4112"/>
                    <a:pt x="8822" y="3908"/>
                  </a:cubicBezTo>
                  <a:cubicBezTo>
                    <a:pt x="9185" y="3676"/>
                    <a:pt x="9126" y="3756"/>
                    <a:pt x="9189" y="3701"/>
                  </a:cubicBezTo>
                  <a:cubicBezTo>
                    <a:pt x="9252" y="3646"/>
                    <a:pt x="9284" y="3569"/>
                    <a:pt x="9318" y="3593"/>
                  </a:cubicBezTo>
                  <a:cubicBezTo>
                    <a:pt x="9388" y="3534"/>
                    <a:pt x="9296" y="3577"/>
                    <a:pt x="9415" y="3493"/>
                  </a:cubicBezTo>
                  <a:cubicBezTo>
                    <a:pt x="9534" y="3409"/>
                    <a:pt x="9908" y="3137"/>
                    <a:pt x="9969" y="2847"/>
                  </a:cubicBezTo>
                  <a:cubicBezTo>
                    <a:pt x="10030" y="2557"/>
                    <a:pt x="10018" y="1949"/>
                    <a:pt x="9783" y="1752"/>
                  </a:cubicBezTo>
                  <a:cubicBezTo>
                    <a:pt x="9774" y="1701"/>
                    <a:pt x="9763" y="1649"/>
                    <a:pt x="9754" y="1598"/>
                  </a:cubicBezTo>
                  <a:cubicBezTo>
                    <a:pt x="9738" y="1593"/>
                    <a:pt x="9576" y="1599"/>
                    <a:pt x="9561" y="1594"/>
                  </a:cubicBezTo>
                  <a:lnTo>
                    <a:pt x="9121" y="1479"/>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22" name="Freeform 322"/>
            <p:cNvSpPr>
              <a:spLocks/>
            </p:cNvSpPr>
            <p:nvPr/>
          </p:nvSpPr>
          <p:spPr bwMode="auto">
            <a:xfrm rot="926903">
              <a:off x="4100675" y="3192614"/>
              <a:ext cx="86200" cy="187171"/>
            </a:xfrm>
            <a:custGeom>
              <a:avLst/>
              <a:gdLst>
                <a:gd name="T0" fmla="*/ 5203165 w 10000"/>
                <a:gd name="T1" fmla="*/ 55889666 h 10437"/>
                <a:gd name="T2" fmla="*/ 5203165 w 10000"/>
                <a:gd name="T3" fmla="*/ 52637007 h 10437"/>
                <a:gd name="T4" fmla="*/ 5387551 w 10000"/>
                <a:gd name="T5" fmla="*/ 46351799 h 10437"/>
                <a:gd name="T6" fmla="*/ 5946543 w 10000"/>
                <a:gd name="T7" fmla="*/ 39611862 h 10437"/>
                <a:gd name="T8" fmla="*/ 5946543 w 10000"/>
                <a:gd name="T9" fmla="*/ 36359184 h 10437"/>
                <a:gd name="T10" fmla="*/ 6172444 w 10000"/>
                <a:gd name="T11" fmla="*/ 28565155 h 10437"/>
                <a:gd name="T12" fmla="*/ 6689840 w 10000"/>
                <a:gd name="T13" fmla="*/ 23334419 h 10437"/>
                <a:gd name="T14" fmla="*/ 6802098 w 10000"/>
                <a:gd name="T15" fmla="*/ 16987401 h 10437"/>
                <a:gd name="T16" fmla="*/ 7433136 w 10000"/>
                <a:gd name="T17" fmla="*/ 10309636 h 10437"/>
                <a:gd name="T18" fmla="*/ 6689840 w 10000"/>
                <a:gd name="T19" fmla="*/ 7056976 h 10437"/>
                <a:gd name="T20" fmla="*/ 5946543 w 10000"/>
                <a:gd name="T21" fmla="*/ 3252678 h 10437"/>
                <a:gd name="T22" fmla="*/ 3716573 w 10000"/>
                <a:gd name="T23" fmla="*/ 0 h 10437"/>
                <a:gd name="T24" fmla="*/ 2229971 w 10000"/>
                <a:gd name="T25" fmla="*/ 3252678 h 10437"/>
                <a:gd name="T26" fmla="*/ 1486593 w 10000"/>
                <a:gd name="T27" fmla="*/ 7056976 h 10437"/>
                <a:gd name="T28" fmla="*/ 918027 w 10000"/>
                <a:gd name="T29" fmla="*/ 9848023 h 10437"/>
                <a:gd name="T30" fmla="*/ 1486593 w 10000"/>
                <a:gd name="T31" fmla="*/ 20074877 h 10437"/>
                <a:gd name="T32" fmla="*/ 1486593 w 10000"/>
                <a:gd name="T33" fmla="*/ 33099660 h 10437"/>
                <a:gd name="T34" fmla="*/ 170224 w 10000"/>
                <a:gd name="T35" fmla="*/ 42768374 h 10437"/>
                <a:gd name="T36" fmla="*/ 0 w 10000"/>
                <a:gd name="T37" fmla="*/ 49377103 h 10437"/>
                <a:gd name="T38" fmla="*/ 483164 w 10000"/>
                <a:gd name="T39" fmla="*/ 53195128 h 10437"/>
                <a:gd name="T40" fmla="*/ 1486593 w 10000"/>
                <a:gd name="T41" fmla="*/ 52637007 h 10437"/>
                <a:gd name="T42" fmla="*/ 842208 w 10000"/>
                <a:gd name="T43" fmla="*/ 71650188 h 10437"/>
                <a:gd name="T44" fmla="*/ 4818903 w 10000"/>
                <a:gd name="T45" fmla="*/ 71926007 h 10437"/>
                <a:gd name="T46" fmla="*/ 5335475 w 10000"/>
                <a:gd name="T47" fmla="*/ 64986150 h 10437"/>
                <a:gd name="T48" fmla="*/ 5203165 w 10000"/>
                <a:gd name="T49" fmla="*/ 62401868 h 10437"/>
                <a:gd name="T50" fmla="*/ 5203165 w 10000"/>
                <a:gd name="T51" fmla="*/ 55889666 h 104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000" h="10437">
                  <a:moveTo>
                    <a:pt x="7000" y="8110"/>
                  </a:moveTo>
                  <a:lnTo>
                    <a:pt x="7000" y="7638"/>
                  </a:lnTo>
                  <a:cubicBezTo>
                    <a:pt x="7083" y="7334"/>
                    <a:pt x="7165" y="7030"/>
                    <a:pt x="7248" y="6726"/>
                  </a:cubicBezTo>
                  <a:lnTo>
                    <a:pt x="8000" y="5748"/>
                  </a:lnTo>
                  <a:lnTo>
                    <a:pt x="8000" y="5276"/>
                  </a:lnTo>
                  <a:cubicBezTo>
                    <a:pt x="8101" y="4899"/>
                    <a:pt x="8203" y="4522"/>
                    <a:pt x="8304" y="4145"/>
                  </a:cubicBezTo>
                  <a:lnTo>
                    <a:pt x="9000" y="3386"/>
                  </a:lnTo>
                  <a:cubicBezTo>
                    <a:pt x="9050" y="3079"/>
                    <a:pt x="9101" y="2772"/>
                    <a:pt x="9151" y="2465"/>
                  </a:cubicBezTo>
                  <a:lnTo>
                    <a:pt x="10000" y="1496"/>
                  </a:lnTo>
                  <a:lnTo>
                    <a:pt x="9000" y="1024"/>
                  </a:lnTo>
                  <a:lnTo>
                    <a:pt x="8000" y="472"/>
                  </a:lnTo>
                  <a:lnTo>
                    <a:pt x="5000" y="0"/>
                  </a:lnTo>
                  <a:lnTo>
                    <a:pt x="3000" y="472"/>
                  </a:lnTo>
                  <a:lnTo>
                    <a:pt x="2000" y="1024"/>
                  </a:lnTo>
                  <a:lnTo>
                    <a:pt x="1235" y="1429"/>
                  </a:lnTo>
                  <a:lnTo>
                    <a:pt x="2000" y="2913"/>
                  </a:lnTo>
                  <a:lnTo>
                    <a:pt x="2000" y="4803"/>
                  </a:lnTo>
                  <a:lnTo>
                    <a:pt x="229" y="6206"/>
                  </a:lnTo>
                  <a:cubicBezTo>
                    <a:pt x="153" y="6526"/>
                    <a:pt x="76" y="6845"/>
                    <a:pt x="0" y="7165"/>
                  </a:cubicBezTo>
                  <a:lnTo>
                    <a:pt x="650" y="7719"/>
                  </a:lnTo>
                  <a:lnTo>
                    <a:pt x="2000" y="7638"/>
                  </a:lnTo>
                  <a:lnTo>
                    <a:pt x="1133" y="10397"/>
                  </a:lnTo>
                  <a:lnTo>
                    <a:pt x="6483" y="10437"/>
                  </a:lnTo>
                  <a:cubicBezTo>
                    <a:pt x="6656" y="10000"/>
                    <a:pt x="7005" y="9867"/>
                    <a:pt x="7178" y="9430"/>
                  </a:cubicBezTo>
                  <a:cubicBezTo>
                    <a:pt x="7119" y="9305"/>
                    <a:pt x="7059" y="9180"/>
                    <a:pt x="7000" y="9055"/>
                  </a:cubicBezTo>
                  <a:lnTo>
                    <a:pt x="7000" y="811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23" name="Freeform 341"/>
            <p:cNvSpPr>
              <a:spLocks/>
            </p:cNvSpPr>
            <p:nvPr/>
          </p:nvSpPr>
          <p:spPr bwMode="auto">
            <a:xfrm>
              <a:off x="4605777" y="3074322"/>
              <a:ext cx="181474" cy="79361"/>
            </a:xfrm>
            <a:custGeom>
              <a:avLst/>
              <a:gdLst>
                <a:gd name="T0" fmla="*/ 66415882 w 10000"/>
                <a:gd name="T1" fmla="*/ 3253953 h 10000"/>
                <a:gd name="T2" fmla="*/ 69306034 w 10000"/>
                <a:gd name="T3" fmla="*/ 2168926 h 10000"/>
                <a:gd name="T4" fmla="*/ 69306034 w 10000"/>
                <a:gd name="T5" fmla="*/ 2168926 h 10000"/>
                <a:gd name="T6" fmla="*/ 66415882 w 10000"/>
                <a:gd name="T7" fmla="*/ 1084463 h 10000"/>
                <a:gd name="T8" fmla="*/ 66415882 w 10000"/>
                <a:gd name="T9" fmla="*/ 542194 h 10000"/>
                <a:gd name="T10" fmla="*/ 63532969 w 10000"/>
                <a:gd name="T11" fmla="*/ 542194 h 10000"/>
                <a:gd name="T12" fmla="*/ 51979620 w 10000"/>
                <a:gd name="T13" fmla="*/ 0 h 10000"/>
                <a:gd name="T14" fmla="*/ 49089450 w 10000"/>
                <a:gd name="T15" fmla="*/ 542194 h 10000"/>
                <a:gd name="T16" fmla="*/ 40426253 w 10000"/>
                <a:gd name="T17" fmla="*/ 542194 h 10000"/>
                <a:gd name="T18" fmla="*/ 37542997 w 10000"/>
                <a:gd name="T19" fmla="*/ 1084463 h 10000"/>
                <a:gd name="T20" fmla="*/ 31763037 w 10000"/>
                <a:gd name="T21" fmla="*/ 1626657 h 10000"/>
                <a:gd name="T22" fmla="*/ 34653188 w 10000"/>
                <a:gd name="T23" fmla="*/ 2711120 h 10000"/>
                <a:gd name="T24" fmla="*/ 31763037 w 10000"/>
                <a:gd name="T25" fmla="*/ 3253953 h 10000"/>
                <a:gd name="T26" fmla="*/ 28879781 w 10000"/>
                <a:gd name="T27" fmla="*/ 3253953 h 10000"/>
                <a:gd name="T28" fmla="*/ 17326413 w 10000"/>
                <a:gd name="T29" fmla="*/ 3796155 h 10000"/>
                <a:gd name="T30" fmla="*/ 11553368 w 10000"/>
                <a:gd name="T31" fmla="*/ 3796155 h 10000"/>
                <a:gd name="T32" fmla="*/ 2890152 w 10000"/>
                <a:gd name="T33" fmla="*/ 3796155 h 10000"/>
                <a:gd name="T34" fmla="*/ 0 w 10000"/>
                <a:gd name="T35" fmla="*/ 3796155 h 10000"/>
                <a:gd name="T36" fmla="*/ 2890152 w 10000"/>
                <a:gd name="T37" fmla="*/ 4338416 h 10000"/>
                <a:gd name="T38" fmla="*/ 8663216 w 10000"/>
                <a:gd name="T39" fmla="*/ 5422879 h 10000"/>
                <a:gd name="T40" fmla="*/ 11553368 w 10000"/>
                <a:gd name="T41" fmla="*/ 5965081 h 10000"/>
                <a:gd name="T42" fmla="*/ 14436623 w 10000"/>
                <a:gd name="T43" fmla="*/ 5422879 h 10000"/>
                <a:gd name="T44" fmla="*/ 25989629 w 10000"/>
                <a:gd name="T45" fmla="*/ 5422879 h 10000"/>
                <a:gd name="T46" fmla="*/ 37542997 w 10000"/>
                <a:gd name="T47" fmla="*/ 5965081 h 10000"/>
                <a:gd name="T48" fmla="*/ 40426253 w 10000"/>
                <a:gd name="T49" fmla="*/ 5965081 h 10000"/>
                <a:gd name="T50" fmla="*/ 51979620 w 10000"/>
                <a:gd name="T51" fmla="*/ 5965081 h 10000"/>
                <a:gd name="T52" fmla="*/ 60642818 w 10000"/>
                <a:gd name="T53" fmla="*/ 4880618 h 10000"/>
                <a:gd name="T54" fmla="*/ 63532969 w 10000"/>
                <a:gd name="T55" fmla="*/ 4880618 h 10000"/>
                <a:gd name="T56" fmla="*/ 66415882 w 10000"/>
                <a:gd name="T57" fmla="*/ 3253953 h 1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000" h="10000">
                  <a:moveTo>
                    <a:pt x="9583" y="5455"/>
                  </a:moveTo>
                  <a:lnTo>
                    <a:pt x="10000" y="3636"/>
                  </a:lnTo>
                  <a:lnTo>
                    <a:pt x="9583" y="1818"/>
                  </a:lnTo>
                  <a:lnTo>
                    <a:pt x="9583" y="909"/>
                  </a:lnTo>
                  <a:lnTo>
                    <a:pt x="9167" y="909"/>
                  </a:lnTo>
                  <a:lnTo>
                    <a:pt x="7500" y="0"/>
                  </a:lnTo>
                  <a:lnTo>
                    <a:pt x="7083" y="909"/>
                  </a:lnTo>
                  <a:lnTo>
                    <a:pt x="5833" y="909"/>
                  </a:lnTo>
                  <a:lnTo>
                    <a:pt x="5417" y="1818"/>
                  </a:lnTo>
                  <a:lnTo>
                    <a:pt x="4583" y="2727"/>
                  </a:lnTo>
                  <a:lnTo>
                    <a:pt x="5000" y="4545"/>
                  </a:lnTo>
                  <a:cubicBezTo>
                    <a:pt x="5000" y="4545"/>
                    <a:pt x="5000" y="5455"/>
                    <a:pt x="4583" y="5455"/>
                  </a:cubicBezTo>
                  <a:lnTo>
                    <a:pt x="4167" y="5455"/>
                  </a:lnTo>
                  <a:lnTo>
                    <a:pt x="2500" y="6364"/>
                  </a:lnTo>
                  <a:lnTo>
                    <a:pt x="1667" y="6364"/>
                  </a:lnTo>
                  <a:lnTo>
                    <a:pt x="417" y="6364"/>
                  </a:lnTo>
                  <a:lnTo>
                    <a:pt x="0" y="6364"/>
                  </a:lnTo>
                  <a:lnTo>
                    <a:pt x="417" y="7273"/>
                  </a:lnTo>
                  <a:lnTo>
                    <a:pt x="1250" y="9091"/>
                  </a:lnTo>
                  <a:lnTo>
                    <a:pt x="1667" y="10000"/>
                  </a:lnTo>
                  <a:lnTo>
                    <a:pt x="2083" y="9091"/>
                  </a:lnTo>
                  <a:lnTo>
                    <a:pt x="3750" y="9091"/>
                  </a:lnTo>
                  <a:lnTo>
                    <a:pt x="5417" y="10000"/>
                  </a:lnTo>
                  <a:lnTo>
                    <a:pt x="5833" y="10000"/>
                  </a:lnTo>
                  <a:lnTo>
                    <a:pt x="7500" y="10000"/>
                  </a:lnTo>
                  <a:lnTo>
                    <a:pt x="8750" y="8182"/>
                  </a:lnTo>
                  <a:lnTo>
                    <a:pt x="9167" y="8182"/>
                  </a:lnTo>
                  <a:cubicBezTo>
                    <a:pt x="9306" y="7273"/>
                    <a:pt x="9444" y="6364"/>
                    <a:pt x="9583" y="5455"/>
                  </a:cubicBez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24" name="Freeform 342"/>
            <p:cNvSpPr>
              <a:spLocks/>
            </p:cNvSpPr>
            <p:nvPr/>
          </p:nvSpPr>
          <p:spPr bwMode="auto">
            <a:xfrm rot="471028">
              <a:off x="4294248" y="2975496"/>
              <a:ext cx="290359" cy="277014"/>
            </a:xfrm>
            <a:custGeom>
              <a:avLst/>
              <a:gdLst>
                <a:gd name="T0" fmla="*/ 255899615 w 10043"/>
                <a:gd name="T1" fmla="*/ 182500249 h 10000"/>
                <a:gd name="T2" fmla="*/ 260305209 w 10043"/>
                <a:gd name="T3" fmla="*/ 166367556 h 10000"/>
                <a:gd name="T4" fmla="*/ 260305209 w 10043"/>
                <a:gd name="T5" fmla="*/ 154066199 h 10000"/>
                <a:gd name="T6" fmla="*/ 260305209 w 10043"/>
                <a:gd name="T7" fmla="*/ 154066199 h 10000"/>
                <a:gd name="T8" fmla="*/ 253121605 w 10043"/>
                <a:gd name="T9" fmla="*/ 141738968 h 10000"/>
                <a:gd name="T10" fmla="*/ 238753485 w 10043"/>
                <a:gd name="T11" fmla="*/ 141738968 h 10000"/>
                <a:gd name="T12" fmla="*/ 241222933 w 10043"/>
                <a:gd name="T13" fmla="*/ 133621726 h 10000"/>
                <a:gd name="T14" fmla="*/ 260305209 w 10043"/>
                <a:gd name="T15" fmla="*/ 110920025 h 10000"/>
                <a:gd name="T16" fmla="*/ 267461165 w 10043"/>
                <a:gd name="T17" fmla="*/ 104731402 h 10000"/>
                <a:gd name="T18" fmla="*/ 267461165 w 10043"/>
                <a:gd name="T19" fmla="*/ 104731402 h 10000"/>
                <a:gd name="T20" fmla="*/ 267461165 w 10043"/>
                <a:gd name="T21" fmla="*/ 80101963 h 10000"/>
                <a:gd name="T22" fmla="*/ 281829285 w 10043"/>
                <a:gd name="T23" fmla="*/ 67774732 h 10000"/>
                <a:gd name="T24" fmla="*/ 260305209 w 10043"/>
                <a:gd name="T25" fmla="*/ 61611131 h 10000"/>
                <a:gd name="T26" fmla="*/ 245938000 w 10043"/>
                <a:gd name="T27" fmla="*/ 55447501 h 10000"/>
                <a:gd name="T28" fmla="*/ 224385365 w 10043"/>
                <a:gd name="T29" fmla="*/ 49283901 h 10000"/>
                <a:gd name="T30" fmla="*/ 217230320 w 10043"/>
                <a:gd name="T31" fmla="*/ 43120271 h 10000"/>
                <a:gd name="T32" fmla="*/ 202862230 w 10043"/>
                <a:gd name="T33" fmla="*/ 36956670 h 10000"/>
                <a:gd name="T34" fmla="*/ 188494111 w 10043"/>
                <a:gd name="T35" fmla="*/ 30818062 h 10000"/>
                <a:gd name="T36" fmla="*/ 181310506 w 10043"/>
                <a:gd name="T37" fmla="*/ 18490831 h 10000"/>
                <a:gd name="T38" fmla="*/ 166970035 w 10043"/>
                <a:gd name="T39" fmla="*/ 12327231 h 10000"/>
                <a:gd name="T40" fmla="*/ 159786430 w 10043"/>
                <a:gd name="T41" fmla="*/ 0 h 10000"/>
                <a:gd name="T42" fmla="*/ 145418311 w 10043"/>
                <a:gd name="T43" fmla="*/ 6163601 h 10000"/>
                <a:gd name="T44" fmla="*/ 131078750 w 10043"/>
                <a:gd name="T45" fmla="*/ 30818062 h 10000"/>
                <a:gd name="T46" fmla="*/ 123895176 w 10043"/>
                <a:gd name="T47" fmla="*/ 36956670 h 10000"/>
                <a:gd name="T48" fmla="*/ 109162285 w 10043"/>
                <a:gd name="T49" fmla="*/ 53063489 h 10000"/>
                <a:gd name="T50" fmla="*/ 83597386 w 10043"/>
                <a:gd name="T51" fmla="*/ 51592024 h 10000"/>
                <a:gd name="T52" fmla="*/ 77368031 w 10043"/>
                <a:gd name="T53" fmla="*/ 41826487 h 10000"/>
                <a:gd name="T54" fmla="*/ 65890306 w 10043"/>
                <a:gd name="T55" fmla="*/ 41116643 h 10000"/>
                <a:gd name="T56" fmla="*/ 65665568 w 10043"/>
                <a:gd name="T57" fmla="*/ 56943989 h 10000"/>
                <a:gd name="T58" fmla="*/ 66451256 w 10043"/>
                <a:gd name="T59" fmla="*/ 73938362 h 10000"/>
                <a:gd name="T60" fmla="*/ 44928091 w 10043"/>
                <a:gd name="T61" fmla="*/ 73938362 h 10000"/>
                <a:gd name="T62" fmla="*/ 36172200 w 10043"/>
                <a:gd name="T63" fmla="*/ 63336167 h 10000"/>
                <a:gd name="T64" fmla="*/ 19194631 w 10043"/>
                <a:gd name="T65" fmla="*/ 66582741 h 10000"/>
                <a:gd name="T66" fmla="*/ 925690 w 10043"/>
                <a:gd name="T67" fmla="*/ 69550693 h 10000"/>
                <a:gd name="T68" fmla="*/ 2638009 w 10043"/>
                <a:gd name="T69" fmla="*/ 82460982 h 10000"/>
                <a:gd name="T70" fmla="*/ 2946572 w 10043"/>
                <a:gd name="T71" fmla="*/ 94356932 h 10000"/>
                <a:gd name="T72" fmla="*/ 23375486 w 10043"/>
                <a:gd name="T73" fmla="*/ 110920025 h 10000"/>
                <a:gd name="T74" fmla="*/ 44928091 w 10043"/>
                <a:gd name="T75" fmla="*/ 110920025 h 10000"/>
                <a:gd name="T76" fmla="*/ 52083136 w 10043"/>
                <a:gd name="T77" fmla="*/ 117083655 h 10000"/>
                <a:gd name="T78" fmla="*/ 52083136 w 10043"/>
                <a:gd name="T79" fmla="*/ 123248137 h 10000"/>
                <a:gd name="T80" fmla="*/ 59267651 w 10043"/>
                <a:gd name="T81" fmla="*/ 135575338 h 10000"/>
                <a:gd name="T82" fmla="*/ 66451256 w 10043"/>
                <a:gd name="T83" fmla="*/ 154066199 h 10000"/>
                <a:gd name="T84" fmla="*/ 73635771 w 10043"/>
                <a:gd name="T85" fmla="*/ 160203926 h 10000"/>
                <a:gd name="T86" fmla="*/ 73635771 w 10043"/>
                <a:gd name="T87" fmla="*/ 178695638 h 10000"/>
                <a:gd name="T88" fmla="*/ 61399977 w 10043"/>
                <a:gd name="T89" fmla="*/ 216438071 h 10000"/>
                <a:gd name="T90" fmla="*/ 59436212 w 10043"/>
                <a:gd name="T91" fmla="*/ 223312396 h 10000"/>
                <a:gd name="T92" fmla="*/ 70604463 w 10043"/>
                <a:gd name="T93" fmla="*/ 240002274 h 10000"/>
                <a:gd name="T94" fmla="*/ 80819376 w 10043"/>
                <a:gd name="T95" fmla="*/ 240306770 h 10000"/>
                <a:gd name="T96" fmla="*/ 95158936 w 10043"/>
                <a:gd name="T97" fmla="*/ 240306770 h 10000"/>
                <a:gd name="T98" fmla="*/ 116710630 w 10043"/>
                <a:gd name="T99" fmla="*/ 246470371 h 10000"/>
                <a:gd name="T100" fmla="*/ 131078750 w 10043"/>
                <a:gd name="T101" fmla="*/ 246470371 h 10000"/>
                <a:gd name="T102" fmla="*/ 152602826 w 10043"/>
                <a:gd name="T103" fmla="*/ 252634001 h 10000"/>
                <a:gd name="T104" fmla="*/ 166970035 w 10043"/>
                <a:gd name="T105" fmla="*/ 252634001 h 10000"/>
                <a:gd name="T106" fmla="*/ 178897235 w 10043"/>
                <a:gd name="T107" fmla="*/ 238759387 h 10000"/>
                <a:gd name="T108" fmla="*/ 192759672 w 10043"/>
                <a:gd name="T109" fmla="*/ 238454920 h 10000"/>
                <a:gd name="T110" fmla="*/ 225115787 w 10043"/>
                <a:gd name="T111" fmla="*/ 244136373 h 10000"/>
                <a:gd name="T112" fmla="*/ 243243814 w 10043"/>
                <a:gd name="T113" fmla="*/ 247129348 h 10000"/>
                <a:gd name="T114" fmla="*/ 271221984 w 10043"/>
                <a:gd name="T115" fmla="*/ 226685755 h 10000"/>
                <a:gd name="T116" fmla="*/ 254776805 w 10043"/>
                <a:gd name="T117" fmla="*/ 205226942 h 10000"/>
                <a:gd name="T118" fmla="*/ 250933102 w 10043"/>
                <a:gd name="T119" fmla="*/ 198758875 h 10000"/>
                <a:gd name="T120" fmla="*/ 255899615 w 10043"/>
                <a:gd name="T121" fmla="*/ 182500249 h 100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0043" h="10000">
                  <a:moveTo>
                    <a:pt x="9119" y="7195"/>
                  </a:moveTo>
                  <a:cubicBezTo>
                    <a:pt x="9204" y="7033"/>
                    <a:pt x="9249" y="6746"/>
                    <a:pt x="9276" y="6559"/>
                  </a:cubicBezTo>
                  <a:cubicBezTo>
                    <a:pt x="9302" y="6372"/>
                    <a:pt x="9276" y="6235"/>
                    <a:pt x="9276" y="6074"/>
                  </a:cubicBezTo>
                  <a:cubicBezTo>
                    <a:pt x="9191" y="5911"/>
                    <a:pt x="9105" y="5750"/>
                    <a:pt x="9020" y="5588"/>
                  </a:cubicBezTo>
                  <a:cubicBezTo>
                    <a:pt x="8849" y="5588"/>
                    <a:pt x="8579" y="5641"/>
                    <a:pt x="8508" y="5588"/>
                  </a:cubicBezTo>
                  <a:cubicBezTo>
                    <a:pt x="8437" y="5534"/>
                    <a:pt x="8566" y="5375"/>
                    <a:pt x="8596" y="5268"/>
                  </a:cubicBezTo>
                  <a:cubicBezTo>
                    <a:pt x="8822" y="4969"/>
                    <a:pt x="9120" y="4562"/>
                    <a:pt x="9276" y="4373"/>
                  </a:cubicBezTo>
                  <a:cubicBezTo>
                    <a:pt x="9431" y="4183"/>
                    <a:pt x="9446" y="4210"/>
                    <a:pt x="9531" y="4129"/>
                  </a:cubicBezTo>
                  <a:lnTo>
                    <a:pt x="9531" y="3158"/>
                  </a:lnTo>
                  <a:lnTo>
                    <a:pt x="10043" y="2672"/>
                  </a:lnTo>
                  <a:lnTo>
                    <a:pt x="9276" y="2429"/>
                  </a:lnTo>
                  <a:lnTo>
                    <a:pt x="8764" y="2186"/>
                  </a:lnTo>
                  <a:lnTo>
                    <a:pt x="7996" y="1943"/>
                  </a:lnTo>
                  <a:lnTo>
                    <a:pt x="7741" y="1700"/>
                  </a:lnTo>
                  <a:lnTo>
                    <a:pt x="7229" y="1457"/>
                  </a:lnTo>
                  <a:lnTo>
                    <a:pt x="6717" y="1215"/>
                  </a:lnTo>
                  <a:lnTo>
                    <a:pt x="6461" y="729"/>
                  </a:lnTo>
                  <a:lnTo>
                    <a:pt x="5950" y="486"/>
                  </a:lnTo>
                  <a:lnTo>
                    <a:pt x="5694" y="0"/>
                  </a:lnTo>
                  <a:lnTo>
                    <a:pt x="5182" y="243"/>
                  </a:lnTo>
                  <a:lnTo>
                    <a:pt x="4671" y="1215"/>
                  </a:lnTo>
                  <a:cubicBezTo>
                    <a:pt x="4586" y="1296"/>
                    <a:pt x="4545" y="1311"/>
                    <a:pt x="4415" y="1457"/>
                  </a:cubicBezTo>
                  <a:cubicBezTo>
                    <a:pt x="4285" y="1603"/>
                    <a:pt x="4129" y="1996"/>
                    <a:pt x="3890" y="2092"/>
                  </a:cubicBezTo>
                  <a:cubicBezTo>
                    <a:pt x="3651" y="2188"/>
                    <a:pt x="3168" y="2108"/>
                    <a:pt x="2979" y="2034"/>
                  </a:cubicBezTo>
                  <a:cubicBezTo>
                    <a:pt x="2790" y="1960"/>
                    <a:pt x="2862" y="1718"/>
                    <a:pt x="2757" y="1649"/>
                  </a:cubicBezTo>
                  <a:cubicBezTo>
                    <a:pt x="2652" y="1580"/>
                    <a:pt x="2418" y="1522"/>
                    <a:pt x="2348" y="1621"/>
                  </a:cubicBezTo>
                  <a:cubicBezTo>
                    <a:pt x="2279" y="1720"/>
                    <a:pt x="2337" y="2029"/>
                    <a:pt x="2340" y="2245"/>
                  </a:cubicBezTo>
                  <a:cubicBezTo>
                    <a:pt x="2343" y="2461"/>
                    <a:pt x="2491" y="2803"/>
                    <a:pt x="2368" y="2915"/>
                  </a:cubicBezTo>
                  <a:cubicBezTo>
                    <a:pt x="2245" y="3027"/>
                    <a:pt x="1781" y="2985"/>
                    <a:pt x="1601" y="2915"/>
                  </a:cubicBezTo>
                  <a:cubicBezTo>
                    <a:pt x="1421" y="2845"/>
                    <a:pt x="1442" y="2545"/>
                    <a:pt x="1289" y="2497"/>
                  </a:cubicBezTo>
                  <a:cubicBezTo>
                    <a:pt x="1136" y="2449"/>
                    <a:pt x="893" y="2584"/>
                    <a:pt x="684" y="2625"/>
                  </a:cubicBezTo>
                  <a:cubicBezTo>
                    <a:pt x="475" y="2666"/>
                    <a:pt x="131" y="2638"/>
                    <a:pt x="33" y="2742"/>
                  </a:cubicBezTo>
                  <a:cubicBezTo>
                    <a:pt x="-65" y="2846"/>
                    <a:pt x="82" y="3088"/>
                    <a:pt x="94" y="3251"/>
                  </a:cubicBezTo>
                  <a:cubicBezTo>
                    <a:pt x="106" y="3414"/>
                    <a:pt x="-17" y="3533"/>
                    <a:pt x="105" y="3720"/>
                  </a:cubicBezTo>
                  <a:cubicBezTo>
                    <a:pt x="228" y="3907"/>
                    <a:pt x="584" y="4264"/>
                    <a:pt x="833" y="4373"/>
                  </a:cubicBezTo>
                  <a:cubicBezTo>
                    <a:pt x="1082" y="4481"/>
                    <a:pt x="1345" y="4373"/>
                    <a:pt x="1601" y="4373"/>
                  </a:cubicBezTo>
                  <a:lnTo>
                    <a:pt x="1856" y="4616"/>
                  </a:lnTo>
                  <a:lnTo>
                    <a:pt x="1856" y="4859"/>
                  </a:lnTo>
                  <a:lnTo>
                    <a:pt x="2112" y="5345"/>
                  </a:lnTo>
                  <a:cubicBezTo>
                    <a:pt x="2197" y="5588"/>
                    <a:pt x="2283" y="5831"/>
                    <a:pt x="2368" y="6074"/>
                  </a:cubicBezTo>
                  <a:lnTo>
                    <a:pt x="2624" y="6316"/>
                  </a:lnTo>
                  <a:cubicBezTo>
                    <a:pt x="2624" y="6559"/>
                    <a:pt x="2696" y="6675"/>
                    <a:pt x="2624" y="7045"/>
                  </a:cubicBezTo>
                  <a:cubicBezTo>
                    <a:pt x="2551" y="7414"/>
                    <a:pt x="2272" y="8240"/>
                    <a:pt x="2188" y="8533"/>
                  </a:cubicBezTo>
                  <a:cubicBezTo>
                    <a:pt x="2104" y="8826"/>
                    <a:pt x="2064" y="8649"/>
                    <a:pt x="2118" y="8804"/>
                  </a:cubicBezTo>
                  <a:cubicBezTo>
                    <a:pt x="2173" y="8958"/>
                    <a:pt x="2390" y="9351"/>
                    <a:pt x="2516" y="9462"/>
                  </a:cubicBezTo>
                  <a:cubicBezTo>
                    <a:pt x="2643" y="9574"/>
                    <a:pt x="2734" y="9472"/>
                    <a:pt x="2880" y="9474"/>
                  </a:cubicBezTo>
                  <a:cubicBezTo>
                    <a:pt x="3025" y="9476"/>
                    <a:pt x="3220" y="9474"/>
                    <a:pt x="3391" y="9474"/>
                  </a:cubicBezTo>
                  <a:lnTo>
                    <a:pt x="4159" y="9717"/>
                  </a:lnTo>
                  <a:lnTo>
                    <a:pt x="4671" y="9717"/>
                  </a:lnTo>
                  <a:lnTo>
                    <a:pt x="5438" y="9960"/>
                  </a:lnTo>
                  <a:cubicBezTo>
                    <a:pt x="5609" y="9960"/>
                    <a:pt x="5793" y="10051"/>
                    <a:pt x="5950" y="9960"/>
                  </a:cubicBezTo>
                  <a:cubicBezTo>
                    <a:pt x="6106" y="9870"/>
                    <a:pt x="6222" y="9506"/>
                    <a:pt x="6375" y="9413"/>
                  </a:cubicBezTo>
                  <a:cubicBezTo>
                    <a:pt x="6529" y="9321"/>
                    <a:pt x="6594" y="9367"/>
                    <a:pt x="6869" y="9401"/>
                  </a:cubicBezTo>
                  <a:cubicBezTo>
                    <a:pt x="7143" y="9436"/>
                    <a:pt x="7722" y="9569"/>
                    <a:pt x="8022" y="9625"/>
                  </a:cubicBezTo>
                  <a:cubicBezTo>
                    <a:pt x="8322" y="9682"/>
                    <a:pt x="8393" y="9858"/>
                    <a:pt x="8668" y="9743"/>
                  </a:cubicBezTo>
                  <a:cubicBezTo>
                    <a:pt x="8942" y="9628"/>
                    <a:pt x="9580" y="8937"/>
                    <a:pt x="9665" y="8937"/>
                  </a:cubicBezTo>
                  <a:lnTo>
                    <a:pt x="9079" y="8091"/>
                  </a:lnTo>
                  <a:cubicBezTo>
                    <a:pt x="9008" y="7886"/>
                    <a:pt x="8985" y="7957"/>
                    <a:pt x="8942" y="7836"/>
                  </a:cubicBezTo>
                  <a:cubicBezTo>
                    <a:pt x="8899" y="7714"/>
                    <a:pt x="9114" y="7387"/>
                    <a:pt x="9119" y="7195"/>
                  </a:cubicBez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25" name="Freeform 343"/>
            <p:cNvSpPr>
              <a:spLocks/>
            </p:cNvSpPr>
            <p:nvPr/>
          </p:nvSpPr>
          <p:spPr bwMode="auto">
            <a:xfrm>
              <a:off x="4540749" y="3141704"/>
              <a:ext cx="296407" cy="297976"/>
            </a:xfrm>
            <a:custGeom>
              <a:avLst/>
              <a:gdLst>
                <a:gd name="T0" fmla="*/ 2147483647 w 154"/>
                <a:gd name="T1" fmla="*/ 2147483647 h 154"/>
                <a:gd name="T2" fmla="*/ 2147483647 w 154"/>
                <a:gd name="T3" fmla="*/ 0 h 154"/>
                <a:gd name="T4" fmla="*/ 2147483647 w 154"/>
                <a:gd name="T5" fmla="*/ 0 h 154"/>
                <a:gd name="T6" fmla="*/ 2147483647 w 154"/>
                <a:gd name="T7" fmla="*/ 2147483647 h 154"/>
                <a:gd name="T8" fmla="*/ 2147483647 w 154"/>
                <a:gd name="T9" fmla="*/ 2147483647 h 154"/>
                <a:gd name="T10" fmla="*/ 2147483647 w 154"/>
                <a:gd name="T11" fmla="*/ 2147483647 h 154"/>
                <a:gd name="T12" fmla="*/ 2147483647 w 154"/>
                <a:gd name="T13" fmla="*/ 2147483647 h 154"/>
                <a:gd name="T14" fmla="*/ 2147483647 w 154"/>
                <a:gd name="T15" fmla="*/ 2147483647 h 154"/>
                <a:gd name="T16" fmla="*/ 2147483647 w 154"/>
                <a:gd name="T17" fmla="*/ 2147483647 h 154"/>
                <a:gd name="T18" fmla="*/ 2147483647 w 154"/>
                <a:gd name="T19" fmla="*/ 2147483647 h 154"/>
                <a:gd name="T20" fmla="*/ 2147483647 w 154"/>
                <a:gd name="T21" fmla="*/ 2147483647 h 154"/>
                <a:gd name="T22" fmla="*/ 0 w 154"/>
                <a:gd name="T23" fmla="*/ 2147483647 h 154"/>
                <a:gd name="T24" fmla="*/ 2147483647 w 154"/>
                <a:gd name="T25" fmla="*/ 2147483647 h 154"/>
                <a:gd name="T26" fmla="*/ 2147483647 w 154"/>
                <a:gd name="T27" fmla="*/ 2147483647 h 154"/>
                <a:gd name="T28" fmla="*/ 2147483647 w 154"/>
                <a:gd name="T29" fmla="*/ 2147483647 h 154"/>
                <a:gd name="T30" fmla="*/ 2147483647 w 154"/>
                <a:gd name="T31" fmla="*/ 2147483647 h 154"/>
                <a:gd name="T32" fmla="*/ 2147483647 w 154"/>
                <a:gd name="T33" fmla="*/ 2147483647 h 154"/>
                <a:gd name="T34" fmla="*/ 2147483647 w 154"/>
                <a:gd name="T35" fmla="*/ 2147483647 h 154"/>
                <a:gd name="T36" fmla="*/ 2147483647 w 154"/>
                <a:gd name="T37" fmla="*/ 2147483647 h 154"/>
                <a:gd name="T38" fmla="*/ 2147483647 w 154"/>
                <a:gd name="T39" fmla="*/ 2147483647 h 154"/>
                <a:gd name="T40" fmla="*/ 2147483647 w 154"/>
                <a:gd name="T41" fmla="*/ 2147483647 h 154"/>
                <a:gd name="T42" fmla="*/ 2147483647 w 154"/>
                <a:gd name="T43" fmla="*/ 2147483647 h 154"/>
                <a:gd name="T44" fmla="*/ 2147483647 w 154"/>
                <a:gd name="T45" fmla="*/ 2147483647 h 154"/>
                <a:gd name="T46" fmla="*/ 2147483647 w 154"/>
                <a:gd name="T47" fmla="*/ 2147483647 h 154"/>
                <a:gd name="T48" fmla="*/ 2147483647 w 154"/>
                <a:gd name="T49" fmla="*/ 2147483647 h 154"/>
                <a:gd name="T50" fmla="*/ 2147483647 w 154"/>
                <a:gd name="T51" fmla="*/ 2147483647 h 154"/>
                <a:gd name="T52" fmla="*/ 2147483647 w 154"/>
                <a:gd name="T53" fmla="*/ 2147483647 h 154"/>
                <a:gd name="T54" fmla="*/ 2147483647 w 154"/>
                <a:gd name="T55" fmla="*/ 2147483647 h 154"/>
                <a:gd name="T56" fmla="*/ 2147483647 w 154"/>
                <a:gd name="T57" fmla="*/ 2147483647 h 154"/>
                <a:gd name="T58" fmla="*/ 2147483647 w 154"/>
                <a:gd name="T59" fmla="*/ 2147483647 h 154"/>
                <a:gd name="T60" fmla="*/ 2147483647 w 154"/>
                <a:gd name="T61" fmla="*/ 2147483647 h 154"/>
                <a:gd name="T62" fmla="*/ 2147483647 w 154"/>
                <a:gd name="T63" fmla="*/ 2147483647 h 154"/>
                <a:gd name="T64" fmla="*/ 2147483647 w 154"/>
                <a:gd name="T65" fmla="*/ 2147483647 h 154"/>
                <a:gd name="T66" fmla="*/ 2147483647 w 154"/>
                <a:gd name="T67" fmla="*/ 2147483647 h 1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54" h="154">
                  <a:moveTo>
                    <a:pt x="87" y="4"/>
                  </a:moveTo>
                  <a:lnTo>
                    <a:pt x="71" y="0"/>
                  </a:lnTo>
                  <a:lnTo>
                    <a:pt x="54" y="0"/>
                  </a:lnTo>
                  <a:lnTo>
                    <a:pt x="50" y="4"/>
                  </a:lnTo>
                  <a:lnTo>
                    <a:pt x="46" y="4"/>
                  </a:lnTo>
                  <a:lnTo>
                    <a:pt x="37" y="8"/>
                  </a:lnTo>
                  <a:lnTo>
                    <a:pt x="25" y="12"/>
                  </a:lnTo>
                  <a:lnTo>
                    <a:pt x="21" y="8"/>
                  </a:lnTo>
                  <a:lnTo>
                    <a:pt x="8" y="16"/>
                  </a:lnTo>
                  <a:lnTo>
                    <a:pt x="4" y="16"/>
                  </a:lnTo>
                  <a:lnTo>
                    <a:pt x="4" y="25"/>
                  </a:lnTo>
                  <a:lnTo>
                    <a:pt x="0" y="33"/>
                  </a:lnTo>
                  <a:lnTo>
                    <a:pt x="4" y="45"/>
                  </a:lnTo>
                  <a:lnTo>
                    <a:pt x="12" y="54"/>
                  </a:lnTo>
                  <a:lnTo>
                    <a:pt x="21" y="45"/>
                  </a:lnTo>
                  <a:lnTo>
                    <a:pt x="42" y="54"/>
                  </a:lnTo>
                  <a:lnTo>
                    <a:pt x="54" y="78"/>
                  </a:lnTo>
                  <a:lnTo>
                    <a:pt x="67" y="95"/>
                  </a:lnTo>
                  <a:lnTo>
                    <a:pt x="96" y="112"/>
                  </a:lnTo>
                  <a:lnTo>
                    <a:pt x="114" y="126"/>
                  </a:lnTo>
                  <a:lnTo>
                    <a:pt x="106" y="154"/>
                  </a:lnTo>
                  <a:lnTo>
                    <a:pt x="133" y="133"/>
                  </a:lnTo>
                  <a:lnTo>
                    <a:pt x="133" y="120"/>
                  </a:lnTo>
                  <a:lnTo>
                    <a:pt x="146" y="124"/>
                  </a:lnTo>
                  <a:lnTo>
                    <a:pt x="154" y="124"/>
                  </a:lnTo>
                  <a:lnTo>
                    <a:pt x="133" y="104"/>
                  </a:lnTo>
                  <a:lnTo>
                    <a:pt x="117" y="91"/>
                  </a:lnTo>
                  <a:lnTo>
                    <a:pt x="104" y="87"/>
                  </a:lnTo>
                  <a:lnTo>
                    <a:pt x="87" y="58"/>
                  </a:lnTo>
                  <a:lnTo>
                    <a:pt x="79" y="41"/>
                  </a:lnTo>
                  <a:lnTo>
                    <a:pt x="83" y="25"/>
                  </a:lnTo>
                  <a:lnTo>
                    <a:pt x="87" y="25"/>
                  </a:lnTo>
                  <a:lnTo>
                    <a:pt x="87" y="16"/>
                  </a:lnTo>
                  <a:lnTo>
                    <a:pt x="87" y="4"/>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26" name="Freeform 344"/>
            <p:cNvSpPr>
              <a:spLocks/>
            </p:cNvSpPr>
            <p:nvPr/>
          </p:nvSpPr>
          <p:spPr bwMode="auto">
            <a:xfrm>
              <a:off x="4533187" y="2851214"/>
              <a:ext cx="190548" cy="275516"/>
            </a:xfrm>
            <a:custGeom>
              <a:avLst/>
              <a:gdLst>
                <a:gd name="T0" fmla="*/ 13625735 w 10045"/>
                <a:gd name="T1" fmla="*/ 64787162 h 10019"/>
                <a:gd name="T2" fmla="*/ 10899242 w 10045"/>
                <a:gd name="T3" fmla="*/ 77774169 h 10019"/>
                <a:gd name="T4" fmla="*/ 10899242 w 10045"/>
                <a:gd name="T5" fmla="*/ 97217726 h 10019"/>
                <a:gd name="T6" fmla="*/ 5453384 w 10045"/>
                <a:gd name="T7" fmla="*/ 110154586 h 10019"/>
                <a:gd name="T8" fmla="*/ 5453384 w 10045"/>
                <a:gd name="T9" fmla="*/ 129598143 h 10019"/>
                <a:gd name="T10" fmla="*/ 2726891 w 10045"/>
                <a:gd name="T11" fmla="*/ 142560514 h 10019"/>
                <a:gd name="T12" fmla="*/ 2726891 w 10045"/>
                <a:gd name="T13" fmla="*/ 142560514 h 10019"/>
                <a:gd name="T14" fmla="*/ 5453384 w 10045"/>
                <a:gd name="T15" fmla="*/ 155522856 h 10019"/>
                <a:gd name="T16" fmla="*/ 2726891 w 10045"/>
                <a:gd name="T17" fmla="*/ 168510738 h 10019"/>
                <a:gd name="T18" fmla="*/ 0 w 10045"/>
                <a:gd name="T19" fmla="*/ 181422934 h 10019"/>
                <a:gd name="T20" fmla="*/ 8172350 w 10045"/>
                <a:gd name="T21" fmla="*/ 187928784 h 10019"/>
                <a:gd name="T22" fmla="*/ 13625735 w 10045"/>
                <a:gd name="T23" fmla="*/ 194409970 h 10019"/>
                <a:gd name="T24" fmla="*/ 21806011 w 10045"/>
                <a:gd name="T25" fmla="*/ 200891126 h 10019"/>
                <a:gd name="T26" fmla="*/ 17625060 w 10045"/>
                <a:gd name="T27" fmla="*/ 207074818 h 10019"/>
                <a:gd name="T28" fmla="*/ 14605927 w 10045"/>
                <a:gd name="T29" fmla="*/ 233967698 h 10019"/>
                <a:gd name="T30" fmla="*/ 16384347 w 10045"/>
                <a:gd name="T31" fmla="*/ 241814806 h 10019"/>
                <a:gd name="T32" fmla="*/ 27251848 w 10045"/>
                <a:gd name="T33" fmla="*/ 239778240 h 10019"/>
                <a:gd name="T34" fmla="*/ 32705232 w 10045"/>
                <a:gd name="T35" fmla="*/ 246259425 h 10019"/>
                <a:gd name="T36" fmla="*/ 35273916 w 10045"/>
                <a:gd name="T37" fmla="*/ 248643631 h 10019"/>
                <a:gd name="T38" fmla="*/ 37210146 w 10045"/>
                <a:gd name="T39" fmla="*/ 248295991 h 10019"/>
                <a:gd name="T40" fmla="*/ 43604474 w 10045"/>
                <a:gd name="T41" fmla="*/ 246259425 h 10019"/>
                <a:gd name="T42" fmla="*/ 49057859 w 10045"/>
                <a:gd name="T43" fmla="*/ 246259425 h 10019"/>
                <a:gd name="T44" fmla="*/ 59956702 w 10045"/>
                <a:gd name="T45" fmla="*/ 239778240 h 10019"/>
                <a:gd name="T46" fmla="*/ 66019142 w 10045"/>
                <a:gd name="T47" fmla="*/ 239107596 h 10019"/>
                <a:gd name="T48" fmla="*/ 67947427 w 10045"/>
                <a:gd name="T49" fmla="*/ 232626411 h 10019"/>
                <a:gd name="T50" fmla="*/ 65694781 w 10045"/>
                <a:gd name="T51" fmla="*/ 220310047 h 10019"/>
                <a:gd name="T52" fmla="*/ 69567620 w 10045"/>
                <a:gd name="T53" fmla="*/ 215244085 h 10019"/>
                <a:gd name="T54" fmla="*/ 72768756 w 10045"/>
                <a:gd name="T55" fmla="*/ 210427190 h 10019"/>
                <a:gd name="T56" fmla="*/ 74357228 w 10045"/>
                <a:gd name="T57" fmla="*/ 208738264 h 10019"/>
                <a:gd name="T58" fmla="*/ 70200073 w 10045"/>
                <a:gd name="T59" fmla="*/ 199525204 h 10019"/>
                <a:gd name="T60" fmla="*/ 63956027 w 10045"/>
                <a:gd name="T61" fmla="*/ 180752290 h 10019"/>
                <a:gd name="T62" fmla="*/ 57862264 w 10045"/>
                <a:gd name="T63" fmla="*/ 167840094 h 10019"/>
                <a:gd name="T64" fmla="*/ 56099714 w 10045"/>
                <a:gd name="T65" fmla="*/ 161334244 h 10019"/>
                <a:gd name="T66" fmla="*/ 59956702 w 10045"/>
                <a:gd name="T67" fmla="*/ 155522856 h 10019"/>
                <a:gd name="T68" fmla="*/ 65410485 w 10045"/>
                <a:gd name="T69" fmla="*/ 149041671 h 10019"/>
                <a:gd name="T70" fmla="*/ 71812340 w 10045"/>
                <a:gd name="T71" fmla="*/ 143578797 h 10019"/>
                <a:gd name="T72" fmla="*/ 74214890 w 10045"/>
                <a:gd name="T73" fmla="*/ 138488199 h 10019"/>
                <a:gd name="T74" fmla="*/ 79036200 w 10045"/>
                <a:gd name="T75" fmla="*/ 142560514 h 10019"/>
                <a:gd name="T76" fmla="*/ 79036200 w 10045"/>
                <a:gd name="T77" fmla="*/ 136104810 h 10019"/>
                <a:gd name="T78" fmla="*/ 79036200 w 10045"/>
                <a:gd name="T79" fmla="*/ 116635772 h 10019"/>
                <a:gd name="T80" fmla="*/ 76309309 w 10045"/>
                <a:gd name="T81" fmla="*/ 90736540 h 10019"/>
                <a:gd name="T82" fmla="*/ 76309309 w 10045"/>
                <a:gd name="T83" fmla="*/ 71293012 h 10019"/>
                <a:gd name="T84" fmla="*/ 76309309 w 10045"/>
                <a:gd name="T85" fmla="*/ 64787162 h 10019"/>
                <a:gd name="T86" fmla="*/ 73582815 w 10045"/>
                <a:gd name="T87" fmla="*/ 45368270 h 10019"/>
                <a:gd name="T88" fmla="*/ 73582815 w 10045"/>
                <a:gd name="T89" fmla="*/ 32405899 h 10019"/>
                <a:gd name="T90" fmla="*/ 62683594 w 10045"/>
                <a:gd name="T91" fmla="*/ 19443557 h 10019"/>
                <a:gd name="T92" fmla="*/ 51784352 w 10045"/>
                <a:gd name="T93" fmla="*/ 32405899 h 10019"/>
                <a:gd name="T94" fmla="*/ 46330967 w 10045"/>
                <a:gd name="T95" fmla="*/ 25924713 h 10019"/>
                <a:gd name="T96" fmla="*/ 46330967 w 10045"/>
                <a:gd name="T97" fmla="*/ 12962371 h 10019"/>
                <a:gd name="T98" fmla="*/ 38158617 w 10045"/>
                <a:gd name="T99" fmla="*/ 6481186 h 10019"/>
                <a:gd name="T100" fmla="*/ 38158617 w 10045"/>
                <a:gd name="T101" fmla="*/ 6481186 h 10019"/>
                <a:gd name="T102" fmla="*/ 32705232 w 10045"/>
                <a:gd name="T103" fmla="*/ 0 h 10019"/>
                <a:gd name="T104" fmla="*/ 29978341 w 10045"/>
                <a:gd name="T105" fmla="*/ 6481186 h 10019"/>
                <a:gd name="T106" fmla="*/ 29978341 w 10045"/>
                <a:gd name="T107" fmla="*/ 6481186 h 10019"/>
                <a:gd name="T108" fmla="*/ 27251848 w 10045"/>
                <a:gd name="T109" fmla="*/ 32405899 h 10019"/>
                <a:gd name="T110" fmla="*/ 24524957 w 10045"/>
                <a:gd name="T111" fmla="*/ 45368270 h 10019"/>
                <a:gd name="T112" fmla="*/ 19079518 w 10045"/>
                <a:gd name="T113" fmla="*/ 45368270 h 10019"/>
                <a:gd name="T114" fmla="*/ 13625735 w 10045"/>
                <a:gd name="T115" fmla="*/ 45368270 h 10019"/>
                <a:gd name="T116" fmla="*/ 13625735 w 10045"/>
                <a:gd name="T117" fmla="*/ 51849456 h 10019"/>
                <a:gd name="T118" fmla="*/ 13625735 w 10045"/>
                <a:gd name="T119" fmla="*/ 64787162 h 1001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045" h="10019">
                  <a:moveTo>
                    <a:pt x="1724" y="2609"/>
                  </a:moveTo>
                  <a:lnTo>
                    <a:pt x="1379" y="3132"/>
                  </a:lnTo>
                  <a:lnTo>
                    <a:pt x="1379" y="3915"/>
                  </a:lnTo>
                  <a:lnTo>
                    <a:pt x="690" y="4436"/>
                  </a:lnTo>
                  <a:lnTo>
                    <a:pt x="690" y="5219"/>
                  </a:lnTo>
                  <a:lnTo>
                    <a:pt x="345" y="5741"/>
                  </a:lnTo>
                  <a:lnTo>
                    <a:pt x="690" y="6263"/>
                  </a:lnTo>
                  <a:lnTo>
                    <a:pt x="345" y="6786"/>
                  </a:lnTo>
                  <a:lnTo>
                    <a:pt x="0" y="7306"/>
                  </a:lnTo>
                  <a:lnTo>
                    <a:pt x="1034" y="7568"/>
                  </a:lnTo>
                  <a:lnTo>
                    <a:pt x="1724" y="7829"/>
                  </a:lnTo>
                  <a:cubicBezTo>
                    <a:pt x="2069" y="7916"/>
                    <a:pt x="2675" y="8005"/>
                    <a:pt x="2759" y="8090"/>
                  </a:cubicBezTo>
                  <a:cubicBezTo>
                    <a:pt x="2843" y="8175"/>
                    <a:pt x="2382" y="8117"/>
                    <a:pt x="2230" y="8339"/>
                  </a:cubicBezTo>
                  <a:cubicBezTo>
                    <a:pt x="2078" y="8560"/>
                    <a:pt x="1874" y="9189"/>
                    <a:pt x="1848" y="9422"/>
                  </a:cubicBezTo>
                  <a:cubicBezTo>
                    <a:pt x="1822" y="9656"/>
                    <a:pt x="1806" y="9700"/>
                    <a:pt x="2073" y="9738"/>
                  </a:cubicBezTo>
                  <a:cubicBezTo>
                    <a:pt x="2340" y="9777"/>
                    <a:pt x="3104" y="9626"/>
                    <a:pt x="3448" y="9656"/>
                  </a:cubicBezTo>
                  <a:cubicBezTo>
                    <a:pt x="3792" y="9686"/>
                    <a:pt x="3969" y="9858"/>
                    <a:pt x="4138" y="9917"/>
                  </a:cubicBezTo>
                  <a:cubicBezTo>
                    <a:pt x="4307" y="9976"/>
                    <a:pt x="4368" y="9999"/>
                    <a:pt x="4463" y="10013"/>
                  </a:cubicBezTo>
                  <a:cubicBezTo>
                    <a:pt x="4558" y="10027"/>
                    <a:pt x="4532" y="10015"/>
                    <a:pt x="4708" y="9999"/>
                  </a:cubicBezTo>
                  <a:cubicBezTo>
                    <a:pt x="4884" y="9983"/>
                    <a:pt x="5267" y="9931"/>
                    <a:pt x="5517" y="9917"/>
                  </a:cubicBezTo>
                  <a:cubicBezTo>
                    <a:pt x="5767" y="9903"/>
                    <a:pt x="5977" y="9917"/>
                    <a:pt x="6207" y="9917"/>
                  </a:cubicBezTo>
                  <a:cubicBezTo>
                    <a:pt x="6667" y="9830"/>
                    <a:pt x="7228" y="9704"/>
                    <a:pt x="7586" y="9656"/>
                  </a:cubicBezTo>
                  <a:cubicBezTo>
                    <a:pt x="7944" y="9608"/>
                    <a:pt x="8185" y="9677"/>
                    <a:pt x="8353" y="9629"/>
                  </a:cubicBezTo>
                  <a:cubicBezTo>
                    <a:pt x="8521" y="9581"/>
                    <a:pt x="8604" y="9494"/>
                    <a:pt x="8597" y="9368"/>
                  </a:cubicBezTo>
                  <a:cubicBezTo>
                    <a:pt x="8590" y="9242"/>
                    <a:pt x="8278" y="8989"/>
                    <a:pt x="8312" y="8872"/>
                  </a:cubicBezTo>
                  <a:cubicBezTo>
                    <a:pt x="8346" y="8755"/>
                    <a:pt x="8653" y="8734"/>
                    <a:pt x="8802" y="8668"/>
                  </a:cubicBezTo>
                  <a:cubicBezTo>
                    <a:pt x="8951" y="8602"/>
                    <a:pt x="9106" y="8518"/>
                    <a:pt x="9207" y="8474"/>
                  </a:cubicBezTo>
                  <a:cubicBezTo>
                    <a:pt x="9308" y="8430"/>
                    <a:pt x="9462" y="8479"/>
                    <a:pt x="9408" y="8406"/>
                  </a:cubicBezTo>
                  <a:cubicBezTo>
                    <a:pt x="9354" y="8333"/>
                    <a:pt x="9101" y="8223"/>
                    <a:pt x="8882" y="8035"/>
                  </a:cubicBezTo>
                  <a:cubicBezTo>
                    <a:pt x="8663" y="7847"/>
                    <a:pt x="8352" y="7492"/>
                    <a:pt x="8092" y="7279"/>
                  </a:cubicBezTo>
                  <a:cubicBezTo>
                    <a:pt x="7832" y="7066"/>
                    <a:pt x="7487" y="6889"/>
                    <a:pt x="7321" y="6759"/>
                  </a:cubicBezTo>
                  <a:cubicBezTo>
                    <a:pt x="7155" y="6629"/>
                    <a:pt x="7054" y="6580"/>
                    <a:pt x="7098" y="6497"/>
                  </a:cubicBezTo>
                  <a:cubicBezTo>
                    <a:pt x="7142" y="6414"/>
                    <a:pt x="7390" y="6345"/>
                    <a:pt x="7586" y="6263"/>
                  </a:cubicBezTo>
                  <a:cubicBezTo>
                    <a:pt x="7782" y="6181"/>
                    <a:pt x="8026" y="6082"/>
                    <a:pt x="8276" y="6002"/>
                  </a:cubicBezTo>
                  <a:cubicBezTo>
                    <a:pt x="8526" y="5922"/>
                    <a:pt x="8900" y="5853"/>
                    <a:pt x="9086" y="5782"/>
                  </a:cubicBezTo>
                  <a:cubicBezTo>
                    <a:pt x="9272" y="5711"/>
                    <a:pt x="9238" y="5584"/>
                    <a:pt x="9390" y="5577"/>
                  </a:cubicBezTo>
                  <a:cubicBezTo>
                    <a:pt x="9542" y="5570"/>
                    <a:pt x="9898" y="5757"/>
                    <a:pt x="10000" y="5741"/>
                  </a:cubicBezTo>
                  <a:cubicBezTo>
                    <a:pt x="10102" y="5725"/>
                    <a:pt x="10000" y="5568"/>
                    <a:pt x="10000" y="5481"/>
                  </a:cubicBezTo>
                  <a:lnTo>
                    <a:pt x="10000" y="4697"/>
                  </a:lnTo>
                  <a:cubicBezTo>
                    <a:pt x="9655" y="4697"/>
                    <a:pt x="9655" y="3654"/>
                    <a:pt x="9655" y="3654"/>
                  </a:cubicBezTo>
                  <a:lnTo>
                    <a:pt x="9655" y="2871"/>
                  </a:lnTo>
                  <a:lnTo>
                    <a:pt x="9655" y="2609"/>
                  </a:lnTo>
                  <a:lnTo>
                    <a:pt x="9310" y="1827"/>
                  </a:lnTo>
                  <a:lnTo>
                    <a:pt x="9310" y="1305"/>
                  </a:lnTo>
                  <a:lnTo>
                    <a:pt x="7931" y="783"/>
                  </a:lnTo>
                  <a:lnTo>
                    <a:pt x="6552" y="1305"/>
                  </a:lnTo>
                  <a:cubicBezTo>
                    <a:pt x="6552" y="1305"/>
                    <a:pt x="6207" y="1305"/>
                    <a:pt x="5862" y="1044"/>
                  </a:cubicBezTo>
                  <a:lnTo>
                    <a:pt x="5862" y="522"/>
                  </a:lnTo>
                  <a:lnTo>
                    <a:pt x="4828" y="261"/>
                  </a:lnTo>
                  <a:lnTo>
                    <a:pt x="4138" y="0"/>
                  </a:lnTo>
                  <a:lnTo>
                    <a:pt x="3793" y="261"/>
                  </a:lnTo>
                  <a:lnTo>
                    <a:pt x="3448" y="1305"/>
                  </a:lnTo>
                  <a:lnTo>
                    <a:pt x="3103" y="1827"/>
                  </a:lnTo>
                  <a:lnTo>
                    <a:pt x="2414" y="1827"/>
                  </a:lnTo>
                  <a:lnTo>
                    <a:pt x="1724" y="1827"/>
                  </a:lnTo>
                  <a:lnTo>
                    <a:pt x="1724" y="2088"/>
                  </a:lnTo>
                  <a:lnTo>
                    <a:pt x="1724" y="2609"/>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27" name="Freeform 345"/>
            <p:cNvSpPr>
              <a:spLocks/>
            </p:cNvSpPr>
            <p:nvPr/>
          </p:nvSpPr>
          <p:spPr bwMode="auto">
            <a:xfrm>
              <a:off x="4508992" y="2908114"/>
              <a:ext cx="72590" cy="95832"/>
            </a:xfrm>
            <a:custGeom>
              <a:avLst/>
              <a:gdLst>
                <a:gd name="T0" fmla="*/ 2147483647 w 66"/>
                <a:gd name="T1" fmla="*/ 2147483647 h 90"/>
                <a:gd name="T2" fmla="*/ 2147483647 w 66"/>
                <a:gd name="T3" fmla="*/ 2147483647 h 90"/>
                <a:gd name="T4" fmla="*/ 2147483647 w 66"/>
                <a:gd name="T5" fmla="*/ 2147483647 h 90"/>
                <a:gd name="T6" fmla="*/ 2147483647 w 66"/>
                <a:gd name="T7" fmla="*/ 2147483647 h 90"/>
                <a:gd name="T8" fmla="*/ 2147483647 w 66"/>
                <a:gd name="T9" fmla="*/ 2147483647 h 90"/>
                <a:gd name="T10" fmla="*/ 2147483647 w 66"/>
                <a:gd name="T11" fmla="*/ 2147483647 h 90"/>
                <a:gd name="T12" fmla="*/ 2147483647 w 66"/>
                <a:gd name="T13" fmla="*/ 2147483647 h 90"/>
                <a:gd name="T14" fmla="*/ 2147483647 w 66"/>
                <a:gd name="T15" fmla="*/ 2147483647 h 90"/>
                <a:gd name="T16" fmla="*/ 2147483647 w 66"/>
                <a:gd name="T17" fmla="*/ 2147483647 h 90"/>
                <a:gd name="T18" fmla="*/ 2147483647 w 66"/>
                <a:gd name="T19" fmla="*/ 2147483647 h 90"/>
                <a:gd name="T20" fmla="*/ 2147483647 w 66"/>
                <a:gd name="T21" fmla="*/ 0 h 90"/>
                <a:gd name="T22" fmla="*/ 2147483647 w 66"/>
                <a:gd name="T23" fmla="*/ 2147483647 h 90"/>
                <a:gd name="T24" fmla="*/ 2147483647 w 66"/>
                <a:gd name="T25" fmla="*/ 2147483647 h 90"/>
                <a:gd name="T26" fmla="*/ 2147483647 w 66"/>
                <a:gd name="T27" fmla="*/ 2147483647 h 90"/>
                <a:gd name="T28" fmla="*/ 2147483647 w 66"/>
                <a:gd name="T29" fmla="*/ 2147483647 h 90"/>
                <a:gd name="T30" fmla="*/ 2147483647 w 66"/>
                <a:gd name="T31" fmla="*/ 2147483647 h 90"/>
                <a:gd name="T32" fmla="*/ 0 w 66"/>
                <a:gd name="T33" fmla="*/ 2147483647 h 90"/>
                <a:gd name="T34" fmla="*/ 2147483647 w 66"/>
                <a:gd name="T35" fmla="*/ 2147483647 h 90"/>
                <a:gd name="T36" fmla="*/ 2147483647 w 66"/>
                <a:gd name="T37" fmla="*/ 2147483647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90">
                  <a:moveTo>
                    <a:pt x="18" y="72"/>
                  </a:moveTo>
                  <a:lnTo>
                    <a:pt x="30" y="78"/>
                  </a:lnTo>
                  <a:lnTo>
                    <a:pt x="36" y="84"/>
                  </a:lnTo>
                  <a:lnTo>
                    <a:pt x="42" y="90"/>
                  </a:lnTo>
                  <a:lnTo>
                    <a:pt x="48" y="78"/>
                  </a:lnTo>
                  <a:lnTo>
                    <a:pt x="48" y="60"/>
                  </a:lnTo>
                  <a:lnTo>
                    <a:pt x="60" y="48"/>
                  </a:lnTo>
                  <a:lnTo>
                    <a:pt x="60" y="30"/>
                  </a:lnTo>
                  <a:lnTo>
                    <a:pt x="66" y="18"/>
                  </a:lnTo>
                  <a:lnTo>
                    <a:pt x="66" y="6"/>
                  </a:lnTo>
                  <a:lnTo>
                    <a:pt x="66" y="0"/>
                  </a:lnTo>
                  <a:lnTo>
                    <a:pt x="54" y="6"/>
                  </a:lnTo>
                  <a:lnTo>
                    <a:pt x="36" y="12"/>
                  </a:lnTo>
                  <a:lnTo>
                    <a:pt x="36" y="30"/>
                  </a:lnTo>
                  <a:lnTo>
                    <a:pt x="24" y="18"/>
                  </a:lnTo>
                  <a:lnTo>
                    <a:pt x="12" y="54"/>
                  </a:lnTo>
                  <a:lnTo>
                    <a:pt x="0" y="66"/>
                  </a:lnTo>
                  <a:lnTo>
                    <a:pt x="6" y="72"/>
                  </a:lnTo>
                  <a:lnTo>
                    <a:pt x="18" y="72"/>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28" name="Freeform 346"/>
            <p:cNvSpPr>
              <a:spLocks/>
            </p:cNvSpPr>
            <p:nvPr/>
          </p:nvSpPr>
          <p:spPr bwMode="auto">
            <a:xfrm rot="20966185">
              <a:off x="4871939" y="3316896"/>
              <a:ext cx="151228" cy="154230"/>
            </a:xfrm>
            <a:custGeom>
              <a:avLst/>
              <a:gdLst>
                <a:gd name="T0" fmla="*/ 40259588 w 9874"/>
                <a:gd name="T1" fmla="*/ 3222024 h 10000"/>
                <a:gd name="T2" fmla="*/ 41079255 w 9874"/>
                <a:gd name="T3" fmla="*/ 2143737 h 10000"/>
                <a:gd name="T4" fmla="*/ 38370811 w 9874"/>
                <a:gd name="T5" fmla="*/ 2139192 h 10000"/>
                <a:gd name="T6" fmla="*/ 36665044 w 9874"/>
                <a:gd name="T7" fmla="*/ 0 h 10000"/>
                <a:gd name="T8" fmla="*/ 24138425 w 9874"/>
                <a:gd name="T9" fmla="*/ 1310622 h 10000"/>
                <a:gd name="T10" fmla="*/ 16179574 w 9874"/>
                <a:gd name="T11" fmla="*/ 4795722 h 10000"/>
                <a:gd name="T12" fmla="*/ 6935240 w 9874"/>
                <a:gd name="T13" fmla="*/ 6961386 h 10000"/>
                <a:gd name="T14" fmla="*/ 6935240 w 9874"/>
                <a:gd name="T15" fmla="*/ 9131056 h 10000"/>
                <a:gd name="T16" fmla="*/ 4622030 w 9874"/>
                <a:gd name="T17" fmla="*/ 13470920 h 10000"/>
                <a:gd name="T18" fmla="*/ 0 w 9874"/>
                <a:gd name="T19" fmla="*/ 17806517 h 10000"/>
                <a:gd name="T20" fmla="*/ 4622030 w 9874"/>
                <a:gd name="T21" fmla="*/ 24316313 h 10000"/>
                <a:gd name="T22" fmla="*/ 13866364 w 9874"/>
                <a:gd name="T23" fmla="*/ 26485983 h 10000"/>
                <a:gd name="T24" fmla="*/ 9244318 w 9874"/>
                <a:gd name="T25" fmla="*/ 30821579 h 10000"/>
                <a:gd name="T26" fmla="*/ 9244318 w 9874"/>
                <a:gd name="T27" fmla="*/ 39496761 h 10000"/>
                <a:gd name="T28" fmla="*/ 18492783 w 9874"/>
                <a:gd name="T29" fmla="*/ 43836625 h 10000"/>
                <a:gd name="T30" fmla="*/ 23110682 w 9874"/>
                <a:gd name="T31" fmla="*/ 39496761 h 10000"/>
                <a:gd name="T32" fmla="*/ 23110682 w 9874"/>
                <a:gd name="T33" fmla="*/ 35161443 h 10000"/>
                <a:gd name="T34" fmla="*/ 32354999 w 9874"/>
                <a:gd name="T35" fmla="*/ 30821579 h 10000"/>
                <a:gd name="T36" fmla="*/ 23110682 w 9874"/>
                <a:gd name="T37" fmla="*/ 22146381 h 10000"/>
                <a:gd name="T38" fmla="*/ 23110682 w 9874"/>
                <a:gd name="T39" fmla="*/ 17806517 h 10000"/>
                <a:gd name="T40" fmla="*/ 18492783 w 9874"/>
                <a:gd name="T41" fmla="*/ 11300988 h 10000"/>
                <a:gd name="T42" fmla="*/ 32354999 w 9874"/>
                <a:gd name="T43" fmla="*/ 9131056 h 10000"/>
                <a:gd name="T44" fmla="*/ 38075353 w 9874"/>
                <a:gd name="T45" fmla="*/ 7794223 h 10000"/>
                <a:gd name="T46" fmla="*/ 38187800 w 9874"/>
                <a:gd name="T47" fmla="*/ 4979936 h 10000"/>
                <a:gd name="T48" fmla="*/ 39161265 w 9874"/>
                <a:gd name="T49" fmla="*/ 3949787 h 10000"/>
                <a:gd name="T50" fmla="*/ 40259588 w 9874"/>
                <a:gd name="T51" fmla="*/ 3222024 h 100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9874" h="10000">
                  <a:moveTo>
                    <a:pt x="9677" y="735"/>
                  </a:moveTo>
                  <a:lnTo>
                    <a:pt x="9874" y="489"/>
                  </a:lnTo>
                  <a:lnTo>
                    <a:pt x="9223" y="488"/>
                  </a:lnTo>
                  <a:lnTo>
                    <a:pt x="8813" y="0"/>
                  </a:lnTo>
                  <a:lnTo>
                    <a:pt x="5802" y="299"/>
                  </a:lnTo>
                  <a:lnTo>
                    <a:pt x="3889" y="1094"/>
                  </a:lnTo>
                  <a:lnTo>
                    <a:pt x="1667" y="1588"/>
                  </a:lnTo>
                  <a:lnTo>
                    <a:pt x="1667" y="2083"/>
                  </a:lnTo>
                  <a:lnTo>
                    <a:pt x="1111" y="3073"/>
                  </a:lnTo>
                  <a:lnTo>
                    <a:pt x="0" y="4062"/>
                  </a:lnTo>
                  <a:lnTo>
                    <a:pt x="1111" y="5547"/>
                  </a:lnTo>
                  <a:lnTo>
                    <a:pt x="3333" y="6042"/>
                  </a:lnTo>
                  <a:lnTo>
                    <a:pt x="2222" y="7031"/>
                  </a:lnTo>
                  <a:lnTo>
                    <a:pt x="2222" y="9010"/>
                  </a:lnTo>
                  <a:lnTo>
                    <a:pt x="4445" y="10000"/>
                  </a:lnTo>
                  <a:lnTo>
                    <a:pt x="5555" y="9010"/>
                  </a:lnTo>
                  <a:lnTo>
                    <a:pt x="5555" y="8021"/>
                  </a:lnTo>
                  <a:lnTo>
                    <a:pt x="7777" y="7031"/>
                  </a:lnTo>
                  <a:lnTo>
                    <a:pt x="5555" y="5052"/>
                  </a:lnTo>
                  <a:lnTo>
                    <a:pt x="5555" y="4062"/>
                  </a:lnTo>
                  <a:lnTo>
                    <a:pt x="4445" y="2578"/>
                  </a:lnTo>
                  <a:lnTo>
                    <a:pt x="7777" y="2083"/>
                  </a:lnTo>
                  <a:lnTo>
                    <a:pt x="9152" y="1778"/>
                  </a:lnTo>
                  <a:lnTo>
                    <a:pt x="9179" y="1136"/>
                  </a:lnTo>
                  <a:lnTo>
                    <a:pt x="9413" y="901"/>
                  </a:lnTo>
                  <a:lnTo>
                    <a:pt x="9677" y="735"/>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29" name="Freeform 351"/>
            <p:cNvSpPr>
              <a:spLocks/>
            </p:cNvSpPr>
            <p:nvPr/>
          </p:nvSpPr>
          <p:spPr bwMode="auto">
            <a:xfrm>
              <a:off x="4862865" y="3077316"/>
              <a:ext cx="195084" cy="158721"/>
            </a:xfrm>
            <a:custGeom>
              <a:avLst/>
              <a:gdLst>
                <a:gd name="T0" fmla="*/ 76535066 w 10000"/>
                <a:gd name="T1" fmla="*/ 22574748 h 10000"/>
                <a:gd name="T2" fmla="*/ 83691327 w 10000"/>
                <a:gd name="T3" fmla="*/ 19197435 h 10000"/>
                <a:gd name="T4" fmla="*/ 82314503 w 10000"/>
                <a:gd name="T5" fmla="*/ 11073437 h 10000"/>
                <a:gd name="T6" fmla="*/ 61804450 w 10000"/>
                <a:gd name="T7" fmla="*/ 0 h 10000"/>
                <a:gd name="T8" fmla="*/ 47671854 w 10000"/>
                <a:gd name="T9" fmla="*/ 3400804 h 10000"/>
                <a:gd name="T10" fmla="*/ 21707381 w 10000"/>
                <a:gd name="T11" fmla="*/ 5317827 h 10000"/>
                <a:gd name="T12" fmla="*/ 18817447 w 10000"/>
                <a:gd name="T13" fmla="*/ 3400804 h 10000"/>
                <a:gd name="T14" fmla="*/ 10156903 w 10000"/>
                <a:gd name="T15" fmla="*/ 12985361 h 10000"/>
                <a:gd name="T16" fmla="*/ 4385841 w 10000"/>
                <a:gd name="T17" fmla="*/ 20657725 h 10000"/>
                <a:gd name="T18" fmla="*/ 4120806 w 10000"/>
                <a:gd name="T19" fmla="*/ 21894580 h 10000"/>
                <a:gd name="T20" fmla="*/ 3607896 w 10000"/>
                <a:gd name="T21" fmla="*/ 22912274 h 10000"/>
                <a:gd name="T22" fmla="*/ 17202 w 10000"/>
                <a:gd name="T23" fmla="*/ 24567662 h 10000"/>
                <a:gd name="T24" fmla="*/ 15295111 w 10000"/>
                <a:gd name="T25" fmla="*/ 39146671 h 10000"/>
                <a:gd name="T26" fmla="*/ 24579703 w 10000"/>
                <a:gd name="T27" fmla="*/ 41743575 h 10000"/>
                <a:gd name="T28" fmla="*/ 27136223 w 10000"/>
                <a:gd name="T29" fmla="*/ 45372897 h 10000"/>
                <a:gd name="T30" fmla="*/ 47774616 w 10000"/>
                <a:gd name="T31" fmla="*/ 47532320 h 10000"/>
                <a:gd name="T32" fmla="*/ 73653959 w 10000"/>
                <a:gd name="T33" fmla="*/ 43660615 h 10000"/>
                <a:gd name="T34" fmla="*/ 76535066 w 10000"/>
                <a:gd name="T35" fmla="*/ 32159304 h 10000"/>
                <a:gd name="T36" fmla="*/ 82314503 w 10000"/>
                <a:gd name="T37" fmla="*/ 30242282 h 10000"/>
                <a:gd name="T38" fmla="*/ 81374265 w 10000"/>
                <a:gd name="T39" fmla="*/ 27526155 h 10000"/>
                <a:gd name="T40" fmla="*/ 76535066 w 10000"/>
                <a:gd name="T41" fmla="*/ 22574748 h 1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00" h="10000">
                  <a:moveTo>
                    <a:pt x="8952" y="4746"/>
                  </a:moveTo>
                  <a:cubicBezTo>
                    <a:pt x="8952" y="4746"/>
                    <a:pt x="9789" y="4438"/>
                    <a:pt x="9789" y="4036"/>
                  </a:cubicBezTo>
                  <a:cubicBezTo>
                    <a:pt x="10125" y="3229"/>
                    <a:pt x="10054" y="3000"/>
                    <a:pt x="9628" y="2328"/>
                  </a:cubicBezTo>
                  <a:cubicBezTo>
                    <a:pt x="9201" y="1655"/>
                    <a:pt x="8028" y="776"/>
                    <a:pt x="7229" y="0"/>
                  </a:cubicBezTo>
                  <a:cubicBezTo>
                    <a:pt x="6677" y="239"/>
                    <a:pt x="6358" y="529"/>
                    <a:pt x="5576" y="715"/>
                  </a:cubicBezTo>
                  <a:cubicBezTo>
                    <a:pt x="4794" y="901"/>
                    <a:pt x="3551" y="983"/>
                    <a:pt x="2539" y="1118"/>
                  </a:cubicBezTo>
                  <a:lnTo>
                    <a:pt x="2201" y="715"/>
                  </a:lnTo>
                  <a:lnTo>
                    <a:pt x="1188" y="2730"/>
                  </a:lnTo>
                  <a:cubicBezTo>
                    <a:pt x="963" y="3268"/>
                    <a:pt x="631" y="4031"/>
                    <a:pt x="513" y="4343"/>
                  </a:cubicBezTo>
                  <a:cubicBezTo>
                    <a:pt x="396" y="4654"/>
                    <a:pt x="496" y="4524"/>
                    <a:pt x="482" y="4603"/>
                  </a:cubicBezTo>
                  <a:cubicBezTo>
                    <a:pt x="467" y="4681"/>
                    <a:pt x="503" y="4723"/>
                    <a:pt x="422" y="4817"/>
                  </a:cubicBezTo>
                  <a:cubicBezTo>
                    <a:pt x="342" y="4911"/>
                    <a:pt x="-28" y="5153"/>
                    <a:pt x="2" y="5165"/>
                  </a:cubicBezTo>
                  <a:cubicBezTo>
                    <a:pt x="871" y="6361"/>
                    <a:pt x="1309" y="7628"/>
                    <a:pt x="1789" y="8230"/>
                  </a:cubicBezTo>
                  <a:cubicBezTo>
                    <a:pt x="2266" y="8832"/>
                    <a:pt x="2645" y="8558"/>
                    <a:pt x="2875" y="8776"/>
                  </a:cubicBezTo>
                  <a:cubicBezTo>
                    <a:pt x="3105" y="8994"/>
                    <a:pt x="2722" y="9336"/>
                    <a:pt x="3174" y="9539"/>
                  </a:cubicBezTo>
                  <a:cubicBezTo>
                    <a:pt x="3626" y="9742"/>
                    <a:pt x="4682" y="10053"/>
                    <a:pt x="5588" y="9993"/>
                  </a:cubicBezTo>
                  <a:cubicBezTo>
                    <a:pt x="6494" y="9933"/>
                    <a:pt x="8055" y="9717"/>
                    <a:pt x="8615" y="9179"/>
                  </a:cubicBezTo>
                  <a:cubicBezTo>
                    <a:pt x="9175" y="8641"/>
                    <a:pt x="8840" y="7567"/>
                    <a:pt x="8952" y="6761"/>
                  </a:cubicBezTo>
                  <a:lnTo>
                    <a:pt x="9628" y="6358"/>
                  </a:lnTo>
                  <a:cubicBezTo>
                    <a:pt x="9591" y="6168"/>
                    <a:pt x="9555" y="5977"/>
                    <a:pt x="9518" y="5787"/>
                  </a:cubicBezTo>
                  <a:cubicBezTo>
                    <a:pt x="9629" y="5384"/>
                    <a:pt x="8840" y="5149"/>
                    <a:pt x="8952" y="4746"/>
                  </a:cubicBez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30" name="Freeform 353"/>
            <p:cNvSpPr>
              <a:spLocks/>
            </p:cNvSpPr>
            <p:nvPr/>
          </p:nvSpPr>
          <p:spPr bwMode="auto">
            <a:xfrm>
              <a:off x="4666269" y="3003946"/>
              <a:ext cx="151228" cy="77863"/>
            </a:xfrm>
            <a:custGeom>
              <a:avLst/>
              <a:gdLst>
                <a:gd name="T0" fmla="*/ 35895344 w 10569"/>
                <a:gd name="T1" fmla="*/ 3260169 h 10092"/>
                <a:gd name="T2" fmla="*/ 26280492 w 10569"/>
                <a:gd name="T3" fmla="*/ 1833956 h 10092"/>
                <a:gd name="T4" fmla="*/ 20105975 w 10569"/>
                <a:gd name="T5" fmla="*/ 917244 h 10092"/>
                <a:gd name="T6" fmla="*/ 13931458 w 10569"/>
                <a:gd name="T7" fmla="*/ 0 h 10092"/>
                <a:gd name="T8" fmla="*/ 13931458 w 10569"/>
                <a:gd name="T9" fmla="*/ 458319 h 10092"/>
                <a:gd name="T10" fmla="*/ 10844432 w 10569"/>
                <a:gd name="T11" fmla="*/ 0 h 10092"/>
                <a:gd name="T12" fmla="*/ 9298989 w 10569"/>
                <a:gd name="T13" fmla="*/ 458319 h 10092"/>
                <a:gd name="T14" fmla="*/ 6211738 w 10569"/>
                <a:gd name="T15" fmla="*/ 917244 h 10092"/>
                <a:gd name="T16" fmla="*/ 3124487 w 10569"/>
                <a:gd name="T17" fmla="*/ 1375637 h 10092"/>
                <a:gd name="T18" fmla="*/ 37446 w 10569"/>
                <a:gd name="T19" fmla="*/ 1833956 h 10092"/>
                <a:gd name="T20" fmla="*/ 1582663 w 10569"/>
                <a:gd name="T21" fmla="*/ 2453523 h 10092"/>
                <a:gd name="T22" fmla="*/ 4489881 w 10569"/>
                <a:gd name="T23" fmla="*/ 3289878 h 10092"/>
                <a:gd name="T24" fmla="*/ 7757166 w 10569"/>
                <a:gd name="T25" fmla="*/ 4585157 h 10092"/>
                <a:gd name="T26" fmla="*/ 9298989 w 10569"/>
                <a:gd name="T27" fmla="*/ 5044081 h 10092"/>
                <a:gd name="T28" fmla="*/ 10925872 w 10569"/>
                <a:gd name="T29" fmla="*/ 5553050 h 10092"/>
                <a:gd name="T30" fmla="*/ 16641728 w 10569"/>
                <a:gd name="T31" fmla="*/ 5499121 h 10092"/>
                <a:gd name="T32" fmla="*/ 18812093 w 10569"/>
                <a:gd name="T33" fmla="*/ 5040196 h 10092"/>
                <a:gd name="T34" fmla="*/ 21742997 w 10569"/>
                <a:gd name="T35" fmla="*/ 5177763 h 10092"/>
                <a:gd name="T36" fmla="*/ 21916272 w 10569"/>
                <a:gd name="T37" fmla="*/ 5191006 h 10092"/>
                <a:gd name="T38" fmla="*/ 22833159 w 10569"/>
                <a:gd name="T39" fmla="*/ 5285081 h 10092"/>
                <a:gd name="T40" fmla="*/ 26351779 w 10569"/>
                <a:gd name="T41" fmla="*/ 5526089 h 10092"/>
                <a:gd name="T42" fmla="*/ 29727586 w 10569"/>
                <a:gd name="T43" fmla="*/ 5147523 h 10092"/>
                <a:gd name="T44" fmla="*/ 35290700 w 10569"/>
                <a:gd name="T45" fmla="*/ 5368719 h 100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569" h="10092">
                  <a:moveTo>
                    <a:pt x="10569" y="5925"/>
                  </a:moveTo>
                  <a:cubicBezTo>
                    <a:pt x="10249" y="5077"/>
                    <a:pt x="8682" y="4197"/>
                    <a:pt x="7738" y="3333"/>
                  </a:cubicBezTo>
                  <a:lnTo>
                    <a:pt x="5920" y="1667"/>
                  </a:lnTo>
                  <a:lnTo>
                    <a:pt x="4102" y="0"/>
                  </a:lnTo>
                  <a:lnTo>
                    <a:pt x="4102" y="833"/>
                  </a:lnTo>
                  <a:lnTo>
                    <a:pt x="3193" y="0"/>
                  </a:lnTo>
                  <a:lnTo>
                    <a:pt x="2738" y="833"/>
                  </a:lnTo>
                  <a:lnTo>
                    <a:pt x="1829" y="1667"/>
                  </a:lnTo>
                  <a:lnTo>
                    <a:pt x="920" y="2500"/>
                  </a:lnTo>
                  <a:cubicBezTo>
                    <a:pt x="617" y="2778"/>
                    <a:pt x="87" y="3007"/>
                    <a:pt x="11" y="3333"/>
                  </a:cubicBezTo>
                  <a:cubicBezTo>
                    <a:pt x="-65" y="3659"/>
                    <a:pt x="248" y="4018"/>
                    <a:pt x="466" y="4459"/>
                  </a:cubicBezTo>
                  <a:cubicBezTo>
                    <a:pt x="684" y="4900"/>
                    <a:pt x="1019" y="5333"/>
                    <a:pt x="1322" y="5979"/>
                  </a:cubicBezTo>
                  <a:cubicBezTo>
                    <a:pt x="1625" y="6625"/>
                    <a:pt x="2048" y="7802"/>
                    <a:pt x="2284" y="8333"/>
                  </a:cubicBezTo>
                  <a:cubicBezTo>
                    <a:pt x="2520" y="8864"/>
                    <a:pt x="2583" y="8874"/>
                    <a:pt x="2738" y="9167"/>
                  </a:cubicBezTo>
                  <a:cubicBezTo>
                    <a:pt x="2893" y="9460"/>
                    <a:pt x="3217" y="10092"/>
                    <a:pt x="3217" y="10092"/>
                  </a:cubicBezTo>
                  <a:cubicBezTo>
                    <a:pt x="4581" y="10092"/>
                    <a:pt x="4900" y="9994"/>
                    <a:pt x="4900" y="9994"/>
                  </a:cubicBezTo>
                  <a:cubicBezTo>
                    <a:pt x="4785" y="9440"/>
                    <a:pt x="5654" y="9714"/>
                    <a:pt x="5539" y="9160"/>
                  </a:cubicBezTo>
                  <a:cubicBezTo>
                    <a:pt x="5853" y="9260"/>
                    <a:pt x="6250" y="9364"/>
                    <a:pt x="6402" y="9410"/>
                  </a:cubicBezTo>
                  <a:cubicBezTo>
                    <a:pt x="6554" y="9456"/>
                    <a:pt x="6377" y="9434"/>
                    <a:pt x="6453" y="9434"/>
                  </a:cubicBezTo>
                  <a:cubicBezTo>
                    <a:pt x="6529" y="9434"/>
                    <a:pt x="6505" y="9504"/>
                    <a:pt x="6723" y="9605"/>
                  </a:cubicBezTo>
                  <a:cubicBezTo>
                    <a:pt x="6941" y="9707"/>
                    <a:pt x="7421" y="10085"/>
                    <a:pt x="7759" y="10043"/>
                  </a:cubicBezTo>
                  <a:cubicBezTo>
                    <a:pt x="8097" y="10001"/>
                    <a:pt x="8436" y="9626"/>
                    <a:pt x="8753" y="9355"/>
                  </a:cubicBezTo>
                  <a:cubicBezTo>
                    <a:pt x="9070" y="9084"/>
                    <a:pt x="8347" y="9964"/>
                    <a:pt x="10391" y="9757"/>
                  </a:cubicBezTo>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31" name="Freeform 354"/>
            <p:cNvSpPr>
              <a:spLocks/>
            </p:cNvSpPr>
            <p:nvPr/>
          </p:nvSpPr>
          <p:spPr bwMode="auto">
            <a:xfrm>
              <a:off x="4773641" y="3084804"/>
              <a:ext cx="131569" cy="89843"/>
            </a:xfrm>
            <a:custGeom>
              <a:avLst/>
              <a:gdLst>
                <a:gd name="T0" fmla="*/ 19546837 w 9980"/>
                <a:gd name="T1" fmla="*/ 0 h 10000"/>
                <a:gd name="T2" fmla="*/ 15929452 w 9980"/>
                <a:gd name="T3" fmla="*/ 1326499 h 10000"/>
                <a:gd name="T4" fmla="*/ 10695094 w 9980"/>
                <a:gd name="T5" fmla="*/ 1927289 h 10000"/>
                <a:gd name="T6" fmla="*/ 6765918 w 9980"/>
                <a:gd name="T7" fmla="*/ 2528164 h 10000"/>
                <a:gd name="T8" fmla="*/ 4147500 w 9980"/>
                <a:gd name="T9" fmla="*/ 2309784 h 10000"/>
                <a:gd name="T10" fmla="*/ 2839634 w 9980"/>
                <a:gd name="T11" fmla="*/ 1927289 h 10000"/>
                <a:gd name="T12" fmla="*/ 1529069 w 9980"/>
                <a:gd name="T13" fmla="*/ 3128039 h 10000"/>
                <a:gd name="T14" fmla="*/ 218517 w 9980"/>
                <a:gd name="T15" fmla="*/ 4930483 h 10000"/>
                <a:gd name="T16" fmla="*/ 58608 w 9980"/>
                <a:gd name="T17" fmla="*/ 5184610 h 10000"/>
                <a:gd name="T18" fmla="*/ 831183 w 9980"/>
                <a:gd name="T19" fmla="*/ 5914673 h 10000"/>
                <a:gd name="T20" fmla="*/ 4379234 w 9980"/>
                <a:gd name="T21" fmla="*/ 8205226 h 10000"/>
                <a:gd name="T22" fmla="*/ 9616277 w 9980"/>
                <a:gd name="T23" fmla="*/ 8732701 h 10000"/>
                <a:gd name="T24" fmla="*/ 11691362 w 9980"/>
                <a:gd name="T25" fmla="*/ 8224457 h 10000"/>
                <a:gd name="T26" fmla="*/ 16006632 w 9980"/>
                <a:gd name="T27" fmla="*/ 7478697 h 10000"/>
                <a:gd name="T28" fmla="*/ 16313055 w 9980"/>
                <a:gd name="T29" fmla="*/ 7478697 h 10000"/>
                <a:gd name="T30" fmla="*/ 19858435 w 9980"/>
                <a:gd name="T31" fmla="*/ 6732022 h 10000"/>
                <a:gd name="T32" fmla="*/ 22477047 w 9980"/>
                <a:gd name="T33" fmla="*/ 4329703 h 10000"/>
                <a:gd name="T34" fmla="*/ 26406029 w 9980"/>
                <a:gd name="T35" fmla="*/ 1326499 h 10000"/>
                <a:gd name="T36" fmla="*/ 25865368 w 9980"/>
                <a:gd name="T37" fmla="*/ 109147 h 10000"/>
                <a:gd name="T38" fmla="*/ 24315043 w 9980"/>
                <a:gd name="T39" fmla="*/ 289960 h 10000"/>
                <a:gd name="T40" fmla="*/ 19546837 w 9980"/>
                <a:gd name="T41" fmla="*/ 0 h 1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980" h="10000">
                  <a:moveTo>
                    <a:pt x="7338" y="0"/>
                  </a:moveTo>
                  <a:cubicBezTo>
                    <a:pt x="6885" y="506"/>
                    <a:pt x="6535" y="1151"/>
                    <a:pt x="5980" y="1519"/>
                  </a:cubicBezTo>
                  <a:cubicBezTo>
                    <a:pt x="5426" y="1887"/>
                    <a:pt x="4670" y="1978"/>
                    <a:pt x="4015" y="2207"/>
                  </a:cubicBezTo>
                  <a:cubicBezTo>
                    <a:pt x="2540" y="2895"/>
                    <a:pt x="2950" y="2822"/>
                    <a:pt x="2540" y="2895"/>
                  </a:cubicBezTo>
                  <a:cubicBezTo>
                    <a:pt x="2130" y="2968"/>
                    <a:pt x="1557" y="2645"/>
                    <a:pt x="1557" y="2645"/>
                  </a:cubicBezTo>
                  <a:cubicBezTo>
                    <a:pt x="1066" y="1958"/>
                    <a:pt x="1230" y="2051"/>
                    <a:pt x="1066" y="2207"/>
                  </a:cubicBezTo>
                  <a:cubicBezTo>
                    <a:pt x="902" y="2363"/>
                    <a:pt x="574" y="3582"/>
                    <a:pt x="574" y="3582"/>
                  </a:cubicBezTo>
                  <a:cubicBezTo>
                    <a:pt x="409" y="4270"/>
                    <a:pt x="174" y="5254"/>
                    <a:pt x="82" y="5646"/>
                  </a:cubicBezTo>
                  <a:cubicBezTo>
                    <a:pt x="-10" y="6038"/>
                    <a:pt x="-16" y="5749"/>
                    <a:pt x="22" y="5937"/>
                  </a:cubicBezTo>
                  <a:cubicBezTo>
                    <a:pt x="60" y="6125"/>
                    <a:pt x="42" y="6197"/>
                    <a:pt x="312" y="6773"/>
                  </a:cubicBezTo>
                  <a:cubicBezTo>
                    <a:pt x="583" y="7349"/>
                    <a:pt x="1094" y="8858"/>
                    <a:pt x="1644" y="9396"/>
                  </a:cubicBezTo>
                  <a:cubicBezTo>
                    <a:pt x="2194" y="9934"/>
                    <a:pt x="3153" y="9997"/>
                    <a:pt x="3610" y="10000"/>
                  </a:cubicBezTo>
                  <a:cubicBezTo>
                    <a:pt x="4068" y="10003"/>
                    <a:pt x="3989" y="9657"/>
                    <a:pt x="4389" y="9418"/>
                  </a:cubicBezTo>
                  <a:cubicBezTo>
                    <a:pt x="4788" y="9179"/>
                    <a:pt x="5720" y="8707"/>
                    <a:pt x="6009" y="8564"/>
                  </a:cubicBezTo>
                  <a:cubicBezTo>
                    <a:pt x="6298" y="8421"/>
                    <a:pt x="5883" y="8706"/>
                    <a:pt x="6124" y="8564"/>
                  </a:cubicBezTo>
                  <a:cubicBezTo>
                    <a:pt x="6364" y="8422"/>
                    <a:pt x="7069" y="8310"/>
                    <a:pt x="7455" y="7709"/>
                  </a:cubicBezTo>
                  <a:cubicBezTo>
                    <a:pt x="7841" y="7109"/>
                    <a:pt x="8111" y="5875"/>
                    <a:pt x="8438" y="4958"/>
                  </a:cubicBezTo>
                  <a:cubicBezTo>
                    <a:pt x="8929" y="3812"/>
                    <a:pt x="9701" y="2324"/>
                    <a:pt x="9913" y="1519"/>
                  </a:cubicBezTo>
                  <a:cubicBezTo>
                    <a:pt x="10125" y="713"/>
                    <a:pt x="9778" y="589"/>
                    <a:pt x="9710" y="125"/>
                  </a:cubicBezTo>
                  <a:lnTo>
                    <a:pt x="9128" y="332"/>
                  </a:lnTo>
                  <a:lnTo>
                    <a:pt x="7338" y="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32" name="Freeform 355"/>
            <p:cNvSpPr>
              <a:spLocks/>
            </p:cNvSpPr>
            <p:nvPr/>
          </p:nvSpPr>
          <p:spPr bwMode="auto">
            <a:xfrm>
              <a:off x="4778178" y="3047369"/>
              <a:ext cx="127032" cy="65884"/>
            </a:xfrm>
            <a:custGeom>
              <a:avLst/>
              <a:gdLst>
                <a:gd name="T0" fmla="*/ 14753551 w 10000"/>
                <a:gd name="T1" fmla="*/ 221096 h 9595"/>
                <a:gd name="T2" fmla="*/ 11909822 w 10000"/>
                <a:gd name="T3" fmla="*/ 35191 h 9595"/>
                <a:gd name="T4" fmla="*/ 9391507 w 10000"/>
                <a:gd name="T5" fmla="*/ 37469 h 9595"/>
                <a:gd name="T6" fmla="*/ 6706745 w 10000"/>
                <a:gd name="T7" fmla="*/ 221096 h 9595"/>
                <a:gd name="T8" fmla="*/ 5366857 w 10000"/>
                <a:gd name="T9" fmla="*/ 1062251 h 9595"/>
                <a:gd name="T10" fmla="*/ 0 w 10000"/>
                <a:gd name="T11" fmla="*/ 1903829 h 9595"/>
                <a:gd name="T12" fmla="*/ 1342381 w 10000"/>
                <a:gd name="T13" fmla="*/ 2744978 h 9595"/>
                <a:gd name="T14" fmla="*/ 2325917 w 10000"/>
                <a:gd name="T15" fmla="*/ 3250351 h 9595"/>
                <a:gd name="T16" fmla="*/ 4794266 w 10000"/>
                <a:gd name="T17" fmla="*/ 3632346 h 9595"/>
                <a:gd name="T18" fmla="*/ 10529383 w 10000"/>
                <a:gd name="T19" fmla="*/ 3127344 h 9595"/>
                <a:gd name="T20" fmla="*/ 14824866 w 10000"/>
                <a:gd name="T21" fmla="*/ 2897184 h 9595"/>
                <a:gd name="T22" fmla="*/ 16939344 w 10000"/>
                <a:gd name="T23" fmla="*/ 2073784 h 9595"/>
                <a:gd name="T24" fmla="*/ 21890456 w 10000"/>
                <a:gd name="T25" fmla="*/ 2243747 h 9595"/>
                <a:gd name="T26" fmla="*/ 23289738 w 10000"/>
                <a:gd name="T27" fmla="*/ 1882630 h 9595"/>
                <a:gd name="T28" fmla="*/ 23370468 w 10000"/>
                <a:gd name="T29" fmla="*/ 1483201 h 9595"/>
                <a:gd name="T30" fmla="*/ 23726819 w 10000"/>
                <a:gd name="T31" fmla="*/ 815451 h 9595"/>
                <a:gd name="T32" fmla="*/ 20379494 w 10000"/>
                <a:gd name="T33" fmla="*/ 459583 h 9595"/>
                <a:gd name="T34" fmla="*/ 20120408 w 10000"/>
                <a:gd name="T35" fmla="*/ 221096 h 9595"/>
                <a:gd name="T36" fmla="*/ 14753551 w 10000"/>
                <a:gd name="T37" fmla="*/ 221096 h 95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000" h="9595">
                  <a:moveTo>
                    <a:pt x="6210" y="584"/>
                  </a:moveTo>
                  <a:cubicBezTo>
                    <a:pt x="5554" y="325"/>
                    <a:pt x="5389" y="258"/>
                    <a:pt x="5013" y="93"/>
                  </a:cubicBezTo>
                  <a:cubicBezTo>
                    <a:pt x="4637" y="-72"/>
                    <a:pt x="4318" y="17"/>
                    <a:pt x="3953" y="99"/>
                  </a:cubicBezTo>
                  <a:lnTo>
                    <a:pt x="2823" y="584"/>
                  </a:lnTo>
                  <a:lnTo>
                    <a:pt x="2259" y="2806"/>
                  </a:lnTo>
                  <a:lnTo>
                    <a:pt x="0" y="5029"/>
                  </a:lnTo>
                  <a:lnTo>
                    <a:pt x="565" y="7251"/>
                  </a:lnTo>
                  <a:lnTo>
                    <a:pt x="979" y="8586"/>
                  </a:lnTo>
                  <a:lnTo>
                    <a:pt x="2018" y="9595"/>
                  </a:lnTo>
                  <a:lnTo>
                    <a:pt x="4432" y="8261"/>
                  </a:lnTo>
                  <a:lnTo>
                    <a:pt x="6240" y="7653"/>
                  </a:lnTo>
                  <a:lnTo>
                    <a:pt x="7130" y="5478"/>
                  </a:lnTo>
                  <a:lnTo>
                    <a:pt x="9214" y="5927"/>
                  </a:lnTo>
                  <a:lnTo>
                    <a:pt x="9803" y="4973"/>
                  </a:lnTo>
                  <a:cubicBezTo>
                    <a:pt x="9735" y="4622"/>
                    <a:pt x="9905" y="4270"/>
                    <a:pt x="9837" y="3918"/>
                  </a:cubicBezTo>
                  <a:cubicBezTo>
                    <a:pt x="9758" y="2807"/>
                    <a:pt x="10067" y="3265"/>
                    <a:pt x="9987" y="2154"/>
                  </a:cubicBezTo>
                  <a:cubicBezTo>
                    <a:pt x="9527" y="1653"/>
                    <a:pt x="9037" y="1714"/>
                    <a:pt x="8578" y="1214"/>
                  </a:cubicBezTo>
                  <a:cubicBezTo>
                    <a:pt x="8542" y="1004"/>
                    <a:pt x="8505" y="794"/>
                    <a:pt x="8469" y="584"/>
                  </a:cubicBezTo>
                  <a:lnTo>
                    <a:pt x="6210" y="584"/>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33" name="Freeform 356"/>
            <p:cNvSpPr>
              <a:spLocks/>
            </p:cNvSpPr>
            <p:nvPr/>
          </p:nvSpPr>
          <p:spPr bwMode="auto">
            <a:xfrm>
              <a:off x="4920332" y="3218069"/>
              <a:ext cx="173912" cy="133267"/>
            </a:xfrm>
            <a:custGeom>
              <a:avLst/>
              <a:gdLst>
                <a:gd name="T0" fmla="*/ 22159047 w 10000"/>
                <a:gd name="T1" fmla="*/ 1471825 h 10000"/>
                <a:gd name="T2" fmla="*/ 5539588 w 10000"/>
                <a:gd name="T3" fmla="*/ 1471825 h 10000"/>
                <a:gd name="T4" fmla="*/ 0 w 10000"/>
                <a:gd name="T5" fmla="*/ 0 h 10000"/>
                <a:gd name="T6" fmla="*/ 0 w 10000"/>
                <a:gd name="T7" fmla="*/ 2940641 h 10000"/>
                <a:gd name="T8" fmla="*/ 2772971 w 10000"/>
                <a:gd name="T9" fmla="*/ 7356103 h 10000"/>
                <a:gd name="T10" fmla="*/ 4138115 w 10000"/>
                <a:gd name="T11" fmla="*/ 12109724 h 10000"/>
                <a:gd name="T12" fmla="*/ 2772971 w 10000"/>
                <a:gd name="T13" fmla="*/ 14954558 h 10000"/>
                <a:gd name="T14" fmla="*/ 5539588 w 10000"/>
                <a:gd name="T15" fmla="*/ 17897996 h 10000"/>
                <a:gd name="T16" fmla="*/ 9738697 w 10000"/>
                <a:gd name="T17" fmla="*/ 21659295 h 10000"/>
                <a:gd name="T18" fmla="*/ 25047652 w 10000"/>
                <a:gd name="T19" fmla="*/ 18924256 h 10000"/>
                <a:gd name="T20" fmla="*/ 27107390 w 10000"/>
                <a:gd name="T21" fmla="*/ 19930961 h 10000"/>
                <a:gd name="T22" fmla="*/ 30532582 w 10000"/>
                <a:gd name="T23" fmla="*/ 19950516 h 10000"/>
                <a:gd name="T24" fmla="*/ 30471606 w 10000"/>
                <a:gd name="T25" fmla="*/ 20838638 h 10000"/>
                <a:gd name="T26" fmla="*/ 27698635 w 10000"/>
                <a:gd name="T27" fmla="*/ 22310463 h 10000"/>
                <a:gd name="T28" fmla="*/ 30471606 w 10000"/>
                <a:gd name="T29" fmla="*/ 28194755 h 10000"/>
                <a:gd name="T30" fmla="*/ 41551111 w 10000"/>
                <a:gd name="T31" fmla="*/ 23782288 h 10000"/>
                <a:gd name="T32" fmla="*/ 52630635 w 10000"/>
                <a:gd name="T33" fmla="*/ 23782288 h 10000"/>
                <a:gd name="T34" fmla="*/ 58170241 w 10000"/>
                <a:gd name="T35" fmla="*/ 19369822 h 10000"/>
                <a:gd name="T36" fmla="*/ 60943194 w 10000"/>
                <a:gd name="T37" fmla="*/ 19369822 h 10000"/>
                <a:gd name="T38" fmla="*/ 44324082 w 10000"/>
                <a:gd name="T39" fmla="*/ 16426171 h 10000"/>
                <a:gd name="T40" fmla="*/ 41551111 w 10000"/>
                <a:gd name="T41" fmla="*/ 8824933 h 10000"/>
                <a:gd name="T42" fmla="*/ 52630635 w 10000"/>
                <a:gd name="T43" fmla="*/ 2940641 h 10000"/>
                <a:gd name="T44" fmla="*/ 36011194 w 10000"/>
                <a:gd name="T45" fmla="*/ 0 h 10000"/>
                <a:gd name="T46" fmla="*/ 22159047 w 10000"/>
                <a:gd name="T47" fmla="*/ 1471825 h 1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00" h="10000">
                  <a:moveTo>
                    <a:pt x="3636" y="522"/>
                  </a:moveTo>
                  <a:lnTo>
                    <a:pt x="909" y="522"/>
                  </a:lnTo>
                  <a:lnTo>
                    <a:pt x="0" y="0"/>
                  </a:lnTo>
                  <a:lnTo>
                    <a:pt x="0" y="1043"/>
                  </a:lnTo>
                  <a:lnTo>
                    <a:pt x="455" y="2609"/>
                  </a:lnTo>
                  <a:cubicBezTo>
                    <a:pt x="530" y="3171"/>
                    <a:pt x="604" y="3733"/>
                    <a:pt x="679" y="4295"/>
                  </a:cubicBezTo>
                  <a:cubicBezTo>
                    <a:pt x="604" y="4631"/>
                    <a:pt x="530" y="4968"/>
                    <a:pt x="455" y="5304"/>
                  </a:cubicBezTo>
                  <a:lnTo>
                    <a:pt x="909" y="6348"/>
                  </a:lnTo>
                  <a:lnTo>
                    <a:pt x="1598" y="7682"/>
                  </a:lnTo>
                  <a:cubicBezTo>
                    <a:pt x="2779" y="7328"/>
                    <a:pt x="2976" y="7157"/>
                    <a:pt x="4110" y="6712"/>
                  </a:cubicBezTo>
                  <a:lnTo>
                    <a:pt x="4448" y="7069"/>
                  </a:lnTo>
                  <a:lnTo>
                    <a:pt x="5010" y="7076"/>
                  </a:lnTo>
                  <a:cubicBezTo>
                    <a:pt x="5007" y="7181"/>
                    <a:pt x="5003" y="7286"/>
                    <a:pt x="5000" y="7391"/>
                  </a:cubicBezTo>
                  <a:lnTo>
                    <a:pt x="4545" y="7913"/>
                  </a:lnTo>
                  <a:lnTo>
                    <a:pt x="5000" y="10000"/>
                  </a:lnTo>
                  <a:lnTo>
                    <a:pt x="6818" y="8435"/>
                  </a:lnTo>
                  <a:lnTo>
                    <a:pt x="8636" y="8435"/>
                  </a:lnTo>
                  <a:lnTo>
                    <a:pt x="9545" y="6870"/>
                  </a:lnTo>
                  <a:lnTo>
                    <a:pt x="10000" y="6870"/>
                  </a:lnTo>
                  <a:lnTo>
                    <a:pt x="7273" y="5826"/>
                  </a:lnTo>
                  <a:cubicBezTo>
                    <a:pt x="7121" y="4927"/>
                    <a:pt x="6970" y="4029"/>
                    <a:pt x="6818" y="3130"/>
                  </a:cubicBezTo>
                  <a:lnTo>
                    <a:pt x="8636" y="1043"/>
                  </a:lnTo>
                  <a:lnTo>
                    <a:pt x="5909" y="0"/>
                  </a:lnTo>
                  <a:lnTo>
                    <a:pt x="3636" y="522"/>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34" name="Freeform 361"/>
            <p:cNvSpPr>
              <a:spLocks/>
            </p:cNvSpPr>
            <p:nvPr/>
          </p:nvSpPr>
          <p:spPr bwMode="auto">
            <a:xfrm>
              <a:off x="4533187" y="3110259"/>
              <a:ext cx="108884" cy="61393"/>
            </a:xfrm>
            <a:custGeom>
              <a:avLst/>
              <a:gdLst>
                <a:gd name="T0" fmla="*/ 11660715 w 10000"/>
                <a:gd name="T1" fmla="*/ 642479 h 11466"/>
                <a:gd name="T2" fmla="*/ 10601051 w 10000"/>
                <a:gd name="T3" fmla="*/ 411497 h 11466"/>
                <a:gd name="T4" fmla="*/ 8480157 w 10000"/>
                <a:gd name="T5" fmla="*/ 180516 h 11466"/>
                <a:gd name="T6" fmla="*/ 5403601 w 10000"/>
                <a:gd name="T7" fmla="*/ 359942 h 11466"/>
                <a:gd name="T8" fmla="*/ 4815962 w 10000"/>
                <a:gd name="T9" fmla="*/ 0 h 11466"/>
                <a:gd name="T10" fmla="*/ 3180420 w 10000"/>
                <a:gd name="T11" fmla="*/ 347017 h 11466"/>
                <a:gd name="T12" fmla="*/ 0 w 10000"/>
                <a:gd name="T13" fmla="*/ 1104441 h 11466"/>
                <a:gd name="T14" fmla="*/ 0 w 10000"/>
                <a:gd name="T15" fmla="*/ 1566369 h 11466"/>
                <a:gd name="T16" fmla="*/ 2120756 w 10000"/>
                <a:gd name="T17" fmla="*/ 1566369 h 11466"/>
                <a:gd name="T18" fmla="*/ 3128551 w 10000"/>
                <a:gd name="T19" fmla="*/ 2118686 h 11466"/>
                <a:gd name="T20" fmla="*/ 4240084 w 10000"/>
                <a:gd name="T21" fmla="*/ 2028332 h 11466"/>
                <a:gd name="T22" fmla="*/ 6583589 w 10000"/>
                <a:gd name="T23" fmla="*/ 1669485 h 11466"/>
                <a:gd name="T24" fmla="*/ 7800541 w 10000"/>
                <a:gd name="T25" fmla="*/ 1874785 h 11466"/>
                <a:gd name="T26" fmla="*/ 11660715 w 10000"/>
                <a:gd name="T27" fmla="*/ 1566369 h 11466"/>
                <a:gd name="T28" fmla="*/ 13781471 w 10000"/>
                <a:gd name="T29" fmla="*/ 1335388 h 11466"/>
                <a:gd name="T30" fmla="*/ 14841135 w 10000"/>
                <a:gd name="T31" fmla="*/ 1335388 h 11466"/>
                <a:gd name="T32" fmla="*/ 13781471 w 10000"/>
                <a:gd name="T33" fmla="*/ 1104441 h 11466"/>
                <a:gd name="T34" fmla="*/ 11660715 w 10000"/>
                <a:gd name="T35" fmla="*/ 642479 h 114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1466">
                  <a:moveTo>
                    <a:pt x="7857" y="3477"/>
                  </a:moveTo>
                  <a:lnTo>
                    <a:pt x="7143" y="2227"/>
                  </a:lnTo>
                  <a:lnTo>
                    <a:pt x="5714" y="977"/>
                  </a:lnTo>
                  <a:lnTo>
                    <a:pt x="3641" y="1948"/>
                  </a:lnTo>
                  <a:cubicBezTo>
                    <a:pt x="3532" y="1206"/>
                    <a:pt x="3354" y="742"/>
                    <a:pt x="3245" y="0"/>
                  </a:cubicBezTo>
                  <a:lnTo>
                    <a:pt x="2143" y="1878"/>
                  </a:lnTo>
                  <a:lnTo>
                    <a:pt x="0" y="5977"/>
                  </a:lnTo>
                  <a:lnTo>
                    <a:pt x="0" y="8477"/>
                  </a:lnTo>
                  <a:lnTo>
                    <a:pt x="1429" y="8477"/>
                  </a:lnTo>
                  <a:lnTo>
                    <a:pt x="2108" y="11466"/>
                  </a:lnTo>
                  <a:lnTo>
                    <a:pt x="2857" y="10977"/>
                  </a:lnTo>
                  <a:lnTo>
                    <a:pt x="4436" y="9035"/>
                  </a:lnTo>
                  <a:lnTo>
                    <a:pt x="5256" y="10146"/>
                  </a:lnTo>
                  <a:lnTo>
                    <a:pt x="7857" y="8477"/>
                  </a:lnTo>
                  <a:lnTo>
                    <a:pt x="9286" y="7227"/>
                  </a:lnTo>
                  <a:lnTo>
                    <a:pt x="10000" y="7227"/>
                  </a:lnTo>
                  <a:lnTo>
                    <a:pt x="9286" y="5977"/>
                  </a:lnTo>
                  <a:lnTo>
                    <a:pt x="7857" y="3477"/>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35" name="Freeform 363"/>
            <p:cNvSpPr>
              <a:spLocks/>
            </p:cNvSpPr>
            <p:nvPr/>
          </p:nvSpPr>
          <p:spPr bwMode="auto">
            <a:xfrm>
              <a:off x="4478746" y="2972500"/>
              <a:ext cx="68053" cy="70377"/>
            </a:xfrm>
            <a:custGeom>
              <a:avLst/>
              <a:gdLst>
                <a:gd name="T0" fmla="*/ 853877 w 10056"/>
                <a:gd name="T1" fmla="*/ 1901050 h 10000"/>
                <a:gd name="T2" fmla="*/ 1199163 w 10056"/>
                <a:gd name="T3" fmla="*/ 2661744 h 10000"/>
                <a:gd name="T4" fmla="*/ 1890040 w 10056"/>
                <a:gd name="T5" fmla="*/ 3041860 h 10000"/>
                <a:gd name="T6" fmla="*/ 2519852 w 10056"/>
                <a:gd name="T7" fmla="*/ 3533440 h 10000"/>
                <a:gd name="T8" fmla="*/ 3168589 w 10056"/>
                <a:gd name="T9" fmla="*/ 4158958 h 10000"/>
                <a:gd name="T10" fmla="*/ 3574230 w 10056"/>
                <a:gd name="T11" fmla="*/ 3130881 h 10000"/>
                <a:gd name="T12" fmla="*/ 3333712 w 10056"/>
                <a:gd name="T13" fmla="*/ 2370194 h 10000"/>
                <a:gd name="T14" fmla="*/ 3594263 w 10056"/>
                <a:gd name="T15" fmla="*/ 1365000 h 10000"/>
                <a:gd name="T16" fmla="*/ 3087789 w 10056"/>
                <a:gd name="T17" fmla="*/ 984817 h 10000"/>
                <a:gd name="T18" fmla="*/ 2580612 w 10056"/>
                <a:gd name="T19" fmla="*/ 760247 h 10000"/>
                <a:gd name="T20" fmla="*/ 1890040 w 10056"/>
                <a:gd name="T21" fmla="*/ 380123 h 10000"/>
                <a:gd name="T22" fmla="*/ 1199163 w 10056"/>
                <a:gd name="T23" fmla="*/ 380123 h 10000"/>
                <a:gd name="T24" fmla="*/ 853877 w 10056"/>
                <a:gd name="T25" fmla="*/ 0 h 10000"/>
                <a:gd name="T26" fmla="*/ 163355 w 10056"/>
                <a:gd name="T27" fmla="*/ 380123 h 10000"/>
                <a:gd name="T28" fmla="*/ 0 w 10056"/>
                <a:gd name="T29" fmla="*/ 403835 h 10000"/>
                <a:gd name="T30" fmla="*/ 325253 w 10056"/>
                <a:gd name="T31" fmla="*/ 1431913 h 10000"/>
                <a:gd name="T32" fmla="*/ 853877 w 10056"/>
                <a:gd name="T33" fmla="*/ 1901050 h 100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56" h="10000">
                  <a:moveTo>
                    <a:pt x="2389" y="4571"/>
                  </a:moveTo>
                  <a:lnTo>
                    <a:pt x="3355" y="6400"/>
                  </a:lnTo>
                  <a:lnTo>
                    <a:pt x="5288" y="7314"/>
                  </a:lnTo>
                  <a:lnTo>
                    <a:pt x="7050" y="8496"/>
                  </a:lnTo>
                  <a:lnTo>
                    <a:pt x="8865" y="10000"/>
                  </a:lnTo>
                  <a:cubicBezTo>
                    <a:pt x="8961" y="9105"/>
                    <a:pt x="9904" y="8423"/>
                    <a:pt x="10000" y="7528"/>
                  </a:cubicBezTo>
                  <a:lnTo>
                    <a:pt x="9327" y="5699"/>
                  </a:lnTo>
                  <a:cubicBezTo>
                    <a:pt x="9382" y="4965"/>
                    <a:pt x="10001" y="4016"/>
                    <a:pt x="10056" y="3282"/>
                  </a:cubicBezTo>
                  <a:lnTo>
                    <a:pt x="8639" y="2368"/>
                  </a:lnTo>
                  <a:lnTo>
                    <a:pt x="7220" y="1828"/>
                  </a:lnTo>
                  <a:lnTo>
                    <a:pt x="5288" y="914"/>
                  </a:lnTo>
                  <a:lnTo>
                    <a:pt x="3355" y="914"/>
                  </a:lnTo>
                  <a:lnTo>
                    <a:pt x="2389" y="0"/>
                  </a:lnTo>
                  <a:lnTo>
                    <a:pt x="457" y="914"/>
                  </a:lnTo>
                  <a:lnTo>
                    <a:pt x="0" y="971"/>
                  </a:lnTo>
                  <a:cubicBezTo>
                    <a:pt x="152" y="1866"/>
                    <a:pt x="757" y="2548"/>
                    <a:pt x="910" y="3443"/>
                  </a:cubicBezTo>
                  <a:lnTo>
                    <a:pt x="2389" y="4571"/>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36" name="Freeform 35"/>
            <p:cNvSpPr>
              <a:spLocks/>
            </p:cNvSpPr>
            <p:nvPr/>
          </p:nvSpPr>
          <p:spPr bwMode="auto">
            <a:xfrm rot="21133526">
              <a:off x="4699539" y="3138709"/>
              <a:ext cx="84687" cy="44921"/>
            </a:xfrm>
            <a:custGeom>
              <a:avLst/>
              <a:gdLst>
                <a:gd name="T0" fmla="*/ 0 w 1912593"/>
                <a:gd name="T1" fmla="*/ 14 h 1229193"/>
                <a:gd name="T2" fmla="*/ 8 w 1912593"/>
                <a:gd name="T3" fmla="*/ 68 h 1229193"/>
                <a:gd name="T4" fmla="*/ 110 w 1912593"/>
                <a:gd name="T5" fmla="*/ 72 h 1229193"/>
                <a:gd name="T6" fmla="*/ 190 w 1912593"/>
                <a:gd name="T7" fmla="*/ 19 h 1229193"/>
                <a:gd name="T8" fmla="*/ 178 w 1912593"/>
                <a:gd name="T9" fmla="*/ 0 h 1229193"/>
                <a:gd name="T10" fmla="*/ 112 w 1912593"/>
                <a:gd name="T11" fmla="*/ 15 h 1229193"/>
                <a:gd name="T12" fmla="*/ 15 w 1912593"/>
                <a:gd name="T13" fmla="*/ 14 h 1229193"/>
                <a:gd name="T14" fmla="*/ 13 w 1912593"/>
                <a:gd name="T15" fmla="*/ 14 h 1229193"/>
                <a:gd name="T16" fmla="*/ 0 w 1912593"/>
                <a:gd name="T17" fmla="*/ 14 h 1229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12593" h="1229193">
                  <a:moveTo>
                    <a:pt x="0" y="233280"/>
                  </a:moveTo>
                  <a:lnTo>
                    <a:pt x="83793" y="1154242"/>
                  </a:lnTo>
                  <a:lnTo>
                    <a:pt x="1103124" y="1229193"/>
                  </a:lnTo>
                  <a:lnTo>
                    <a:pt x="1912593" y="314793"/>
                  </a:lnTo>
                  <a:lnTo>
                    <a:pt x="1792672" y="0"/>
                  </a:lnTo>
                  <a:lnTo>
                    <a:pt x="1124055" y="252554"/>
                  </a:lnTo>
                  <a:cubicBezTo>
                    <a:pt x="892871" y="224853"/>
                    <a:pt x="379360" y="273001"/>
                    <a:pt x="148176" y="245300"/>
                  </a:cubicBezTo>
                  <a:lnTo>
                    <a:pt x="128763" y="242675"/>
                  </a:lnTo>
                  <a:lnTo>
                    <a:pt x="0" y="23328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37" name="Freeform 36"/>
            <p:cNvSpPr>
              <a:spLocks/>
            </p:cNvSpPr>
            <p:nvPr/>
          </p:nvSpPr>
          <p:spPr bwMode="auto">
            <a:xfrm>
              <a:off x="4704076" y="3147693"/>
              <a:ext cx="136105" cy="140753"/>
            </a:xfrm>
            <a:custGeom>
              <a:avLst/>
              <a:gdLst>
                <a:gd name="T0" fmla="*/ 121 w 3644175"/>
                <a:gd name="T1" fmla="*/ 0 h 3780713"/>
                <a:gd name="T2" fmla="*/ 68 w 3644175"/>
                <a:gd name="T3" fmla="*/ 59 h 3780713"/>
                <a:gd name="T4" fmla="*/ 6 w 3644175"/>
                <a:gd name="T5" fmla="*/ 61 h 3780713"/>
                <a:gd name="T6" fmla="*/ 0 w 3644175"/>
                <a:gd name="T7" fmla="*/ 79 h 3780713"/>
                <a:gd name="T8" fmla="*/ 15 w 3644175"/>
                <a:gd name="T9" fmla="*/ 112 h 3780713"/>
                <a:gd name="T10" fmla="*/ 29 w 3644175"/>
                <a:gd name="T11" fmla="*/ 93 h 3780713"/>
                <a:gd name="T12" fmla="*/ 38 w 3644175"/>
                <a:gd name="T13" fmla="*/ 83 h 3780713"/>
                <a:gd name="T14" fmla="*/ 54 w 3644175"/>
                <a:gd name="T15" fmla="*/ 99 h 3780713"/>
                <a:gd name="T16" fmla="*/ 68 w 3644175"/>
                <a:gd name="T17" fmla="*/ 147 h 3780713"/>
                <a:gd name="T18" fmla="*/ 97 w 3644175"/>
                <a:gd name="T19" fmla="*/ 180 h 3780713"/>
                <a:gd name="T20" fmla="*/ 193 w 3644175"/>
                <a:gd name="T21" fmla="*/ 231 h 3780713"/>
                <a:gd name="T22" fmla="*/ 87 w 3644175"/>
                <a:gd name="T23" fmla="*/ 102 h 3780713"/>
                <a:gd name="T24" fmla="*/ 93 w 3644175"/>
                <a:gd name="T25" fmla="*/ 83 h 3780713"/>
                <a:gd name="T26" fmla="*/ 105 w 3644175"/>
                <a:gd name="T27" fmla="*/ 93 h 3780713"/>
                <a:gd name="T28" fmla="*/ 219 w 3644175"/>
                <a:gd name="T29" fmla="*/ 99 h 3780713"/>
                <a:gd name="T30" fmla="*/ 204 w 3644175"/>
                <a:gd name="T31" fmla="*/ 37 h 3780713"/>
                <a:gd name="T32" fmla="*/ 190 w 3644175"/>
                <a:gd name="T33" fmla="*/ 46 h 3780713"/>
                <a:gd name="T34" fmla="*/ 149 w 3644175"/>
                <a:gd name="T35" fmla="*/ 39 h 3780713"/>
                <a:gd name="T36" fmla="*/ 125 w 3644175"/>
                <a:gd name="T37" fmla="*/ 8 h 3780713"/>
                <a:gd name="T38" fmla="*/ 121 w 3644175"/>
                <a:gd name="T39" fmla="*/ 0 h 37807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644175" h="3780713">
                  <a:moveTo>
                    <a:pt x="2018109" y="0"/>
                  </a:moveTo>
                  <a:lnTo>
                    <a:pt x="1131347" y="970851"/>
                  </a:lnTo>
                  <a:lnTo>
                    <a:pt x="106496" y="992543"/>
                  </a:lnTo>
                  <a:lnTo>
                    <a:pt x="0" y="1285960"/>
                  </a:lnTo>
                  <a:lnTo>
                    <a:pt x="250657" y="1838746"/>
                  </a:lnTo>
                  <a:lnTo>
                    <a:pt x="476240" y="1522355"/>
                  </a:lnTo>
                  <a:lnTo>
                    <a:pt x="637449" y="1360281"/>
                  </a:lnTo>
                  <a:lnTo>
                    <a:pt x="900975" y="1622129"/>
                  </a:lnTo>
                  <a:lnTo>
                    <a:pt x="1125827" y="2401618"/>
                  </a:lnTo>
                  <a:lnTo>
                    <a:pt x="1614428" y="2951232"/>
                  </a:lnTo>
                  <a:cubicBezTo>
                    <a:pt x="2156362" y="3074631"/>
                    <a:pt x="2677783" y="3504219"/>
                    <a:pt x="3209460" y="3780713"/>
                  </a:cubicBezTo>
                  <a:lnTo>
                    <a:pt x="1455611" y="1667100"/>
                  </a:lnTo>
                  <a:lnTo>
                    <a:pt x="1543203" y="1366330"/>
                  </a:lnTo>
                  <a:lnTo>
                    <a:pt x="1755414" y="1517198"/>
                  </a:lnTo>
                  <a:lnTo>
                    <a:pt x="3644175" y="1622129"/>
                  </a:lnTo>
                  <a:lnTo>
                    <a:pt x="3394079" y="610450"/>
                  </a:lnTo>
                  <a:lnTo>
                    <a:pt x="3170007" y="750786"/>
                  </a:lnTo>
                  <a:lnTo>
                    <a:pt x="2480463" y="641709"/>
                  </a:lnTo>
                  <a:lnTo>
                    <a:pt x="2078068" y="137463"/>
                  </a:lnTo>
                  <a:lnTo>
                    <a:pt x="2018109" y="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38" name="Freeform 37"/>
            <p:cNvSpPr>
              <a:spLocks/>
            </p:cNvSpPr>
            <p:nvPr/>
          </p:nvSpPr>
          <p:spPr bwMode="auto">
            <a:xfrm>
              <a:off x="4760030" y="3197106"/>
              <a:ext cx="93761" cy="92837"/>
            </a:xfrm>
            <a:custGeom>
              <a:avLst/>
              <a:gdLst>
                <a:gd name="T0" fmla="*/ 147 w 2398426"/>
                <a:gd name="T1" fmla="*/ 17 h 2488994"/>
                <a:gd name="T2" fmla="*/ 18 w 2398426"/>
                <a:gd name="T3" fmla="*/ 9 h 2488994"/>
                <a:gd name="T4" fmla="*/ 5 w 2398426"/>
                <a:gd name="T5" fmla="*/ 0 h 2488994"/>
                <a:gd name="T6" fmla="*/ 0 w 2398426"/>
                <a:gd name="T7" fmla="*/ 20 h 2488994"/>
                <a:gd name="T8" fmla="*/ 117 w 2398426"/>
                <a:gd name="T9" fmla="*/ 153 h 2488994"/>
                <a:gd name="T10" fmla="*/ 151 w 2398426"/>
                <a:gd name="T11" fmla="*/ 95 h 2488994"/>
                <a:gd name="T12" fmla="*/ 166 w 2398426"/>
                <a:gd name="T13" fmla="*/ 88 h 2488994"/>
                <a:gd name="T14" fmla="*/ 147 w 2398426"/>
                <a:gd name="T15" fmla="*/ 17 h 24889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98426" h="2488994">
                  <a:moveTo>
                    <a:pt x="2113613" y="269822"/>
                  </a:moveTo>
                  <a:lnTo>
                    <a:pt x="254833" y="149901"/>
                  </a:lnTo>
                  <a:lnTo>
                    <a:pt x="74951" y="0"/>
                  </a:lnTo>
                  <a:lnTo>
                    <a:pt x="0" y="329783"/>
                  </a:lnTo>
                  <a:lnTo>
                    <a:pt x="1691048" y="2488994"/>
                  </a:lnTo>
                  <a:lnTo>
                    <a:pt x="2177788" y="1556144"/>
                  </a:lnTo>
                  <a:lnTo>
                    <a:pt x="2398426" y="1439055"/>
                  </a:lnTo>
                  <a:lnTo>
                    <a:pt x="2113613" y="269822"/>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39" name="Freeform 38"/>
            <p:cNvSpPr>
              <a:spLocks/>
            </p:cNvSpPr>
            <p:nvPr/>
          </p:nvSpPr>
          <p:spPr bwMode="auto">
            <a:xfrm rot="286500">
              <a:off x="4828082" y="3254006"/>
              <a:ext cx="42344" cy="55403"/>
            </a:xfrm>
            <a:custGeom>
              <a:avLst/>
              <a:gdLst>
                <a:gd name="T0" fmla="*/ 20 w 1259245"/>
                <a:gd name="T1" fmla="*/ 0 h 1506961"/>
                <a:gd name="T2" fmla="*/ 0 w 1259245"/>
                <a:gd name="T3" fmla="*/ 58 h 1506961"/>
                <a:gd name="T4" fmla="*/ 27 w 1259245"/>
                <a:gd name="T5" fmla="*/ 90 h 1506961"/>
                <a:gd name="T6" fmla="*/ 56 w 1259245"/>
                <a:gd name="T7" fmla="*/ 34 h 1506961"/>
                <a:gd name="T8" fmla="*/ 20 w 1259245"/>
                <a:gd name="T9" fmla="*/ 0 h 1506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9245" h="1506961">
                  <a:moveTo>
                    <a:pt x="459998" y="0"/>
                  </a:moveTo>
                  <a:lnTo>
                    <a:pt x="0" y="967315"/>
                  </a:lnTo>
                  <a:lnTo>
                    <a:pt x="599606" y="1506961"/>
                  </a:lnTo>
                  <a:lnTo>
                    <a:pt x="1259243" y="571259"/>
                  </a:lnTo>
                  <a:lnTo>
                    <a:pt x="459998" y="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40" name="Freeform 39"/>
            <p:cNvSpPr>
              <a:spLocks/>
            </p:cNvSpPr>
            <p:nvPr/>
          </p:nvSpPr>
          <p:spPr bwMode="auto">
            <a:xfrm>
              <a:off x="4829595" y="3158175"/>
              <a:ext cx="68053" cy="53906"/>
            </a:xfrm>
            <a:custGeom>
              <a:avLst/>
              <a:gdLst>
                <a:gd name="T0" fmla="*/ 16 w 1678899"/>
                <a:gd name="T1" fmla="*/ 108 h 1259174"/>
                <a:gd name="T2" fmla="*/ 127 w 1678899"/>
                <a:gd name="T3" fmla="*/ 118 h 1259174"/>
                <a:gd name="T4" fmla="*/ 126 w 1678899"/>
                <a:gd name="T5" fmla="*/ 84 h 1259174"/>
                <a:gd name="T6" fmla="*/ 65 w 1678899"/>
                <a:gd name="T7" fmla="*/ 0 h 1259174"/>
                <a:gd name="T8" fmla="*/ 0 w 1678899"/>
                <a:gd name="T9" fmla="*/ 25 h 1259174"/>
                <a:gd name="T10" fmla="*/ 16 w 1678899"/>
                <a:gd name="T11" fmla="*/ 108 h 12591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78899" h="1259174">
                  <a:moveTo>
                    <a:pt x="209862" y="1154242"/>
                  </a:moveTo>
                  <a:lnTo>
                    <a:pt x="1678899" y="1259174"/>
                  </a:lnTo>
                  <a:lnTo>
                    <a:pt x="1663908" y="899410"/>
                  </a:lnTo>
                  <a:lnTo>
                    <a:pt x="854439" y="0"/>
                  </a:lnTo>
                  <a:lnTo>
                    <a:pt x="0" y="269823"/>
                  </a:lnTo>
                  <a:lnTo>
                    <a:pt x="209862" y="1154242"/>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41" name="Freeform 40"/>
            <p:cNvSpPr>
              <a:spLocks/>
            </p:cNvSpPr>
            <p:nvPr/>
          </p:nvSpPr>
          <p:spPr bwMode="auto">
            <a:xfrm>
              <a:off x="4841693" y="3207589"/>
              <a:ext cx="95273" cy="91339"/>
            </a:xfrm>
            <a:custGeom>
              <a:avLst/>
              <a:gdLst>
                <a:gd name="T0" fmla="*/ 0 w 2578308"/>
                <a:gd name="T1" fmla="*/ 0 h 2368446"/>
                <a:gd name="T2" fmla="*/ 15 w 2578308"/>
                <a:gd name="T3" fmla="*/ 78 h 2368446"/>
                <a:gd name="T4" fmla="*/ 6 w 2578308"/>
                <a:gd name="T5" fmla="*/ 86 h 2368446"/>
                <a:gd name="T6" fmla="*/ 50 w 2578308"/>
                <a:gd name="T7" fmla="*/ 127 h 2368446"/>
                <a:gd name="T8" fmla="*/ 65 w 2578308"/>
                <a:gd name="T9" fmla="*/ 104 h 2368446"/>
                <a:gd name="T10" fmla="*/ 101 w 2578308"/>
                <a:gd name="T11" fmla="*/ 138 h 2368446"/>
                <a:gd name="T12" fmla="*/ 95 w 2578308"/>
                <a:gd name="T13" fmla="*/ 161 h 2368446"/>
                <a:gd name="T14" fmla="*/ 136 w 2578308"/>
                <a:gd name="T15" fmla="*/ 154 h 2368446"/>
                <a:gd name="T16" fmla="*/ 150 w 2578308"/>
                <a:gd name="T17" fmla="*/ 103 h 2368446"/>
                <a:gd name="T18" fmla="*/ 123 w 2578308"/>
                <a:gd name="T19" fmla="*/ 15 h 2368446"/>
                <a:gd name="T20" fmla="*/ 84 w 2578308"/>
                <a:gd name="T21" fmla="*/ 1 h 2368446"/>
                <a:gd name="T22" fmla="*/ 0 w 2578308"/>
                <a:gd name="T23" fmla="*/ 0 h 23684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578308" h="2368446">
                  <a:moveTo>
                    <a:pt x="0" y="0"/>
                  </a:moveTo>
                  <a:lnTo>
                    <a:pt x="254833" y="1154242"/>
                  </a:lnTo>
                  <a:lnTo>
                    <a:pt x="104931" y="1259173"/>
                  </a:lnTo>
                  <a:lnTo>
                    <a:pt x="855821" y="1873287"/>
                  </a:lnTo>
                  <a:lnTo>
                    <a:pt x="1111621" y="1524299"/>
                  </a:lnTo>
                  <a:lnTo>
                    <a:pt x="1734645" y="2033965"/>
                  </a:lnTo>
                  <a:lnTo>
                    <a:pt x="1633928" y="2368446"/>
                  </a:lnTo>
                  <a:lnTo>
                    <a:pt x="2338465" y="2263514"/>
                  </a:lnTo>
                  <a:lnTo>
                    <a:pt x="2578308" y="1514006"/>
                  </a:lnTo>
                  <a:lnTo>
                    <a:pt x="2113613" y="224852"/>
                  </a:lnTo>
                  <a:lnTo>
                    <a:pt x="1439056" y="14990"/>
                  </a:lnTo>
                  <a:lnTo>
                    <a:pt x="0" y="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42" name="Freeform 41"/>
            <p:cNvSpPr>
              <a:spLocks/>
            </p:cNvSpPr>
            <p:nvPr/>
          </p:nvSpPr>
          <p:spPr bwMode="auto">
            <a:xfrm>
              <a:off x="4867402" y="3264489"/>
              <a:ext cx="37808" cy="46418"/>
            </a:xfrm>
            <a:custGeom>
              <a:avLst/>
              <a:gdLst>
                <a:gd name="T0" fmla="*/ 22 w 1097536"/>
                <a:gd name="T1" fmla="*/ 0 h 1184223"/>
                <a:gd name="T2" fmla="*/ 0 w 1097536"/>
                <a:gd name="T3" fmla="*/ 30 h 1184223"/>
                <a:gd name="T4" fmla="*/ 21 w 1097536"/>
                <a:gd name="T5" fmla="*/ 86 h 1184223"/>
                <a:gd name="T6" fmla="*/ 50 w 1097536"/>
                <a:gd name="T7" fmla="*/ 60 h 1184223"/>
                <a:gd name="T8" fmla="*/ 51 w 1097536"/>
                <a:gd name="T9" fmla="*/ 37 h 1184223"/>
                <a:gd name="T10" fmla="*/ 22 w 1097536"/>
                <a:gd name="T11" fmla="*/ 0 h 11842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7536" h="1184223">
                  <a:moveTo>
                    <a:pt x="482939" y="0"/>
                  </a:moveTo>
                  <a:lnTo>
                    <a:pt x="0" y="416160"/>
                  </a:lnTo>
                  <a:lnTo>
                    <a:pt x="452959" y="1184223"/>
                  </a:lnTo>
                  <a:lnTo>
                    <a:pt x="1067555" y="824459"/>
                  </a:lnTo>
                  <a:lnTo>
                    <a:pt x="1097536" y="509666"/>
                  </a:lnTo>
                  <a:lnTo>
                    <a:pt x="482939" y="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43" name="Freeform 42"/>
            <p:cNvSpPr>
              <a:spLocks/>
            </p:cNvSpPr>
            <p:nvPr/>
          </p:nvSpPr>
          <p:spPr bwMode="auto">
            <a:xfrm>
              <a:off x="4884037" y="3289943"/>
              <a:ext cx="62003" cy="56900"/>
            </a:xfrm>
            <a:custGeom>
              <a:avLst/>
              <a:gdLst>
                <a:gd name="T0" fmla="*/ 0 w 1852882"/>
                <a:gd name="T1" fmla="*/ 31 h 1521018"/>
                <a:gd name="T2" fmla="*/ 0 w 1852882"/>
                <a:gd name="T3" fmla="*/ 75 h 1521018"/>
                <a:gd name="T4" fmla="*/ 19 w 1852882"/>
                <a:gd name="T5" fmla="*/ 94 h 1521018"/>
                <a:gd name="T6" fmla="*/ 37 w 1852882"/>
                <a:gd name="T7" fmla="*/ 86 h 1521018"/>
                <a:gd name="T8" fmla="*/ 77 w 1852882"/>
                <a:gd name="T9" fmla="*/ 59 h 1521018"/>
                <a:gd name="T10" fmla="*/ 81 w 1852882"/>
                <a:gd name="T11" fmla="*/ 46 h 1521018"/>
                <a:gd name="T12" fmla="*/ 77 w 1852882"/>
                <a:gd name="T13" fmla="*/ 23 h 1521018"/>
                <a:gd name="T14" fmla="*/ 68 w 1852882"/>
                <a:gd name="T15" fmla="*/ 19 h 1521018"/>
                <a:gd name="T16" fmla="*/ 60 w 1852882"/>
                <a:gd name="T17" fmla="*/ 0 h 1521018"/>
                <a:gd name="T18" fmla="*/ 28 w 1852882"/>
                <a:gd name="T19" fmla="*/ 11 h 1521018"/>
                <a:gd name="T20" fmla="*/ 0 w 1852882"/>
                <a:gd name="T21" fmla="*/ 31 h 15210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2882" h="1521018">
                  <a:moveTo>
                    <a:pt x="0" y="507061"/>
                  </a:moveTo>
                  <a:lnTo>
                    <a:pt x="0" y="1211599"/>
                  </a:lnTo>
                  <a:lnTo>
                    <a:pt x="435424" y="1521018"/>
                  </a:lnTo>
                  <a:lnTo>
                    <a:pt x="839449" y="1391481"/>
                  </a:lnTo>
                  <a:lnTo>
                    <a:pt x="1763339" y="952692"/>
                  </a:lnTo>
                  <a:lnTo>
                    <a:pt x="1852882" y="743963"/>
                  </a:lnTo>
                  <a:lnTo>
                    <a:pt x="1756379" y="372784"/>
                  </a:lnTo>
                  <a:lnTo>
                    <a:pt x="1563372" y="307281"/>
                  </a:lnTo>
                  <a:lnTo>
                    <a:pt x="1370668" y="0"/>
                  </a:lnTo>
                  <a:lnTo>
                    <a:pt x="644577" y="177278"/>
                  </a:lnTo>
                  <a:lnTo>
                    <a:pt x="0" y="507061"/>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44" name="Freeform 43"/>
            <p:cNvSpPr>
              <a:spLocks/>
            </p:cNvSpPr>
            <p:nvPr/>
          </p:nvSpPr>
          <p:spPr bwMode="auto">
            <a:xfrm>
              <a:off x="4846229" y="3280959"/>
              <a:ext cx="51418" cy="103320"/>
            </a:xfrm>
            <a:custGeom>
              <a:avLst/>
              <a:gdLst>
                <a:gd name="T0" fmla="*/ 0 w 444747"/>
                <a:gd name="T1" fmla="*/ 425 h 900169"/>
                <a:gd name="T2" fmla="*/ 177 w 444747"/>
                <a:gd name="T3" fmla="*/ 533 h 900169"/>
                <a:gd name="T4" fmla="*/ 177 w 444747"/>
                <a:gd name="T5" fmla="*/ 1275 h 900169"/>
                <a:gd name="T6" fmla="*/ 467 w 444747"/>
                <a:gd name="T7" fmla="*/ 1604 h 900169"/>
                <a:gd name="T8" fmla="*/ 580 w 444747"/>
                <a:gd name="T9" fmla="*/ 1490 h 900169"/>
                <a:gd name="T10" fmla="*/ 681 w 444747"/>
                <a:gd name="T11" fmla="*/ 1218 h 900169"/>
                <a:gd name="T12" fmla="*/ 643 w 444747"/>
                <a:gd name="T13" fmla="*/ 1084 h 900169"/>
                <a:gd name="T14" fmla="*/ 788 w 444747"/>
                <a:gd name="T15" fmla="*/ 1027 h 900169"/>
                <a:gd name="T16" fmla="*/ 580 w 444747"/>
                <a:gd name="T17" fmla="*/ 850 h 900169"/>
                <a:gd name="T18" fmla="*/ 580 w 444747"/>
                <a:gd name="T19" fmla="*/ 476 h 900169"/>
                <a:gd name="T20" fmla="*/ 328 w 444747"/>
                <a:gd name="T21" fmla="*/ 0 h 900169"/>
                <a:gd name="T22" fmla="*/ 0 w 444747"/>
                <a:gd name="T23" fmla="*/ 425 h 9001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4747" h="900169">
                  <a:moveTo>
                    <a:pt x="0" y="238385"/>
                  </a:moveTo>
                  <a:lnTo>
                    <a:pt x="99623" y="298870"/>
                  </a:lnTo>
                  <a:lnTo>
                    <a:pt x="99623" y="715154"/>
                  </a:lnTo>
                  <a:lnTo>
                    <a:pt x="263290" y="900169"/>
                  </a:lnTo>
                  <a:lnTo>
                    <a:pt x="327333" y="836125"/>
                  </a:lnTo>
                  <a:lnTo>
                    <a:pt x="384261" y="683132"/>
                  </a:lnTo>
                  <a:lnTo>
                    <a:pt x="362913" y="608414"/>
                  </a:lnTo>
                  <a:lnTo>
                    <a:pt x="444747" y="576393"/>
                  </a:lnTo>
                  <a:lnTo>
                    <a:pt x="327333" y="476769"/>
                  </a:lnTo>
                  <a:lnTo>
                    <a:pt x="327333" y="266849"/>
                  </a:lnTo>
                  <a:lnTo>
                    <a:pt x="185014" y="0"/>
                  </a:lnTo>
                  <a:lnTo>
                    <a:pt x="0" y="238385"/>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45" name="Freeform 257"/>
            <p:cNvSpPr>
              <a:spLocks/>
            </p:cNvSpPr>
            <p:nvPr/>
          </p:nvSpPr>
          <p:spPr bwMode="auto">
            <a:xfrm>
              <a:off x="4115799" y="2822763"/>
              <a:ext cx="104347" cy="154230"/>
            </a:xfrm>
            <a:custGeom>
              <a:avLst/>
              <a:gdLst>
                <a:gd name="T0" fmla="*/ 2147483647 w 84"/>
                <a:gd name="T1" fmla="*/ 2147483647 h 126"/>
                <a:gd name="T2" fmla="*/ 0 w 84"/>
                <a:gd name="T3" fmla="*/ 2147483647 h 126"/>
                <a:gd name="T4" fmla="*/ 0 w 84"/>
                <a:gd name="T5" fmla="*/ 2147483647 h 126"/>
                <a:gd name="T6" fmla="*/ 2147483647 w 84"/>
                <a:gd name="T7" fmla="*/ 2147483647 h 126"/>
                <a:gd name="T8" fmla="*/ 2147483647 w 84"/>
                <a:gd name="T9" fmla="*/ 2147483647 h 126"/>
                <a:gd name="T10" fmla="*/ 2147483647 w 84"/>
                <a:gd name="T11" fmla="*/ 2147483647 h 126"/>
                <a:gd name="T12" fmla="*/ 2147483647 w 84"/>
                <a:gd name="T13" fmla="*/ 2147483647 h 126"/>
                <a:gd name="T14" fmla="*/ 2147483647 w 84"/>
                <a:gd name="T15" fmla="*/ 2147483647 h 126"/>
                <a:gd name="T16" fmla="*/ 2147483647 w 84"/>
                <a:gd name="T17" fmla="*/ 2147483647 h 126"/>
                <a:gd name="T18" fmla="*/ 2147483647 w 84"/>
                <a:gd name="T19" fmla="*/ 2147483647 h 126"/>
                <a:gd name="T20" fmla="*/ 2147483647 w 84"/>
                <a:gd name="T21" fmla="*/ 2147483647 h 126"/>
                <a:gd name="T22" fmla="*/ 2147483647 w 84"/>
                <a:gd name="T23" fmla="*/ 0 h 126"/>
                <a:gd name="T24" fmla="*/ 2147483647 w 84"/>
                <a:gd name="T25" fmla="*/ 2147483647 h 126"/>
                <a:gd name="T26" fmla="*/ 2147483647 w 84"/>
                <a:gd name="T27" fmla="*/ 2147483647 h 126"/>
                <a:gd name="T28" fmla="*/ 2147483647 w 84"/>
                <a:gd name="T29" fmla="*/ 2147483647 h 126"/>
                <a:gd name="T30" fmla="*/ 2147483647 w 84"/>
                <a:gd name="T31" fmla="*/ 2147483647 h 126"/>
                <a:gd name="T32" fmla="*/ 2147483647 w 84"/>
                <a:gd name="T33" fmla="*/ 2147483647 h 126"/>
                <a:gd name="T34" fmla="*/ 2147483647 w 84"/>
                <a:gd name="T35" fmla="*/ 2147483647 h 126"/>
                <a:gd name="T36" fmla="*/ 2147483647 w 84"/>
                <a:gd name="T37" fmla="*/ 2147483647 h 126"/>
                <a:gd name="T38" fmla="*/ 2147483647 w 84"/>
                <a:gd name="T39" fmla="*/ 2147483647 h 126"/>
                <a:gd name="T40" fmla="*/ 2147483647 w 84"/>
                <a:gd name="T41" fmla="*/ 2147483647 h 1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4" h="126">
                  <a:moveTo>
                    <a:pt x="18" y="126"/>
                  </a:moveTo>
                  <a:lnTo>
                    <a:pt x="0" y="114"/>
                  </a:lnTo>
                  <a:lnTo>
                    <a:pt x="0" y="102"/>
                  </a:lnTo>
                  <a:lnTo>
                    <a:pt x="6" y="96"/>
                  </a:lnTo>
                  <a:lnTo>
                    <a:pt x="12" y="84"/>
                  </a:lnTo>
                  <a:lnTo>
                    <a:pt x="12" y="66"/>
                  </a:lnTo>
                  <a:lnTo>
                    <a:pt x="6" y="60"/>
                  </a:lnTo>
                  <a:lnTo>
                    <a:pt x="12" y="54"/>
                  </a:lnTo>
                  <a:lnTo>
                    <a:pt x="6" y="36"/>
                  </a:lnTo>
                  <a:lnTo>
                    <a:pt x="30" y="30"/>
                  </a:lnTo>
                  <a:lnTo>
                    <a:pt x="30" y="18"/>
                  </a:lnTo>
                  <a:lnTo>
                    <a:pt x="54" y="0"/>
                  </a:lnTo>
                  <a:lnTo>
                    <a:pt x="60" y="6"/>
                  </a:lnTo>
                  <a:lnTo>
                    <a:pt x="72" y="6"/>
                  </a:lnTo>
                  <a:lnTo>
                    <a:pt x="78" y="18"/>
                  </a:lnTo>
                  <a:lnTo>
                    <a:pt x="84" y="30"/>
                  </a:lnTo>
                  <a:lnTo>
                    <a:pt x="72" y="42"/>
                  </a:lnTo>
                  <a:lnTo>
                    <a:pt x="78" y="66"/>
                  </a:lnTo>
                  <a:lnTo>
                    <a:pt x="72" y="96"/>
                  </a:lnTo>
                  <a:lnTo>
                    <a:pt x="54" y="102"/>
                  </a:lnTo>
                  <a:lnTo>
                    <a:pt x="18" y="126"/>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46" name="Freeform 258"/>
            <p:cNvSpPr>
              <a:spLocks/>
            </p:cNvSpPr>
            <p:nvPr/>
          </p:nvSpPr>
          <p:spPr bwMode="auto">
            <a:xfrm>
              <a:off x="5619006" y="1563475"/>
              <a:ext cx="415877" cy="525577"/>
            </a:xfrm>
            <a:custGeom>
              <a:avLst/>
              <a:gdLst>
                <a:gd name="T0" fmla="*/ 2147483647 w 336"/>
                <a:gd name="T1" fmla="*/ 2147483647 h 427"/>
                <a:gd name="T2" fmla="*/ 2147483647 w 336"/>
                <a:gd name="T3" fmla="*/ 2147483647 h 427"/>
                <a:gd name="T4" fmla="*/ 2147483647 w 336"/>
                <a:gd name="T5" fmla="*/ 2147483647 h 427"/>
                <a:gd name="T6" fmla="*/ 2147483647 w 336"/>
                <a:gd name="T7" fmla="*/ 2147483647 h 427"/>
                <a:gd name="T8" fmla="*/ 2147483647 w 336"/>
                <a:gd name="T9" fmla="*/ 2147483647 h 427"/>
                <a:gd name="T10" fmla="*/ 2147483647 w 336"/>
                <a:gd name="T11" fmla="*/ 2147483647 h 427"/>
                <a:gd name="T12" fmla="*/ 2147483647 w 336"/>
                <a:gd name="T13" fmla="*/ 2147483647 h 427"/>
                <a:gd name="T14" fmla="*/ 2147483647 w 336"/>
                <a:gd name="T15" fmla="*/ 2147483647 h 427"/>
                <a:gd name="T16" fmla="*/ 2147483647 w 336"/>
                <a:gd name="T17" fmla="*/ 2147483647 h 427"/>
                <a:gd name="T18" fmla="*/ 2147483647 w 336"/>
                <a:gd name="T19" fmla="*/ 2147483647 h 427"/>
                <a:gd name="T20" fmla="*/ 2147483647 w 336"/>
                <a:gd name="T21" fmla="*/ 2147483647 h 427"/>
                <a:gd name="T22" fmla="*/ 2147483647 w 336"/>
                <a:gd name="T23" fmla="*/ 0 h 427"/>
                <a:gd name="T24" fmla="*/ 2147483647 w 336"/>
                <a:gd name="T25" fmla="*/ 2147483647 h 427"/>
                <a:gd name="T26" fmla="*/ 2147483647 w 336"/>
                <a:gd name="T27" fmla="*/ 2147483647 h 427"/>
                <a:gd name="T28" fmla="*/ 2147483647 w 336"/>
                <a:gd name="T29" fmla="*/ 2147483647 h 427"/>
                <a:gd name="T30" fmla="*/ 2147483647 w 336"/>
                <a:gd name="T31" fmla="*/ 2147483647 h 427"/>
                <a:gd name="T32" fmla="*/ 2147483647 w 336"/>
                <a:gd name="T33" fmla="*/ 2147483647 h 427"/>
                <a:gd name="T34" fmla="*/ 2147483647 w 336"/>
                <a:gd name="T35" fmla="*/ 2147483647 h 427"/>
                <a:gd name="T36" fmla="*/ 2147483647 w 336"/>
                <a:gd name="T37" fmla="*/ 2147483647 h 427"/>
                <a:gd name="T38" fmla="*/ 2147483647 w 336"/>
                <a:gd name="T39" fmla="*/ 2147483647 h 427"/>
                <a:gd name="T40" fmla="*/ 2147483647 w 336"/>
                <a:gd name="T41" fmla="*/ 2147483647 h 427"/>
                <a:gd name="T42" fmla="*/ 2147483647 w 336"/>
                <a:gd name="T43" fmla="*/ 2147483647 h 427"/>
                <a:gd name="T44" fmla="*/ 2147483647 w 336"/>
                <a:gd name="T45" fmla="*/ 2147483647 h 427"/>
                <a:gd name="T46" fmla="*/ 2147483647 w 336"/>
                <a:gd name="T47" fmla="*/ 2147483647 h 427"/>
                <a:gd name="T48" fmla="*/ 2147483647 w 336"/>
                <a:gd name="T49" fmla="*/ 2147483647 h 427"/>
                <a:gd name="T50" fmla="*/ 2147483647 w 336"/>
                <a:gd name="T51" fmla="*/ 2147483647 h 427"/>
                <a:gd name="T52" fmla="*/ 2147483647 w 336"/>
                <a:gd name="T53" fmla="*/ 2147483647 h 427"/>
                <a:gd name="T54" fmla="*/ 0 w 336"/>
                <a:gd name="T55" fmla="*/ 2147483647 h 427"/>
                <a:gd name="T56" fmla="*/ 2147483647 w 336"/>
                <a:gd name="T57" fmla="*/ 2147483647 h 427"/>
                <a:gd name="T58" fmla="*/ 2147483647 w 336"/>
                <a:gd name="T59" fmla="*/ 2147483647 h 427"/>
                <a:gd name="T60" fmla="*/ 2147483647 w 336"/>
                <a:gd name="T61" fmla="*/ 2147483647 h 427"/>
                <a:gd name="T62" fmla="*/ 2147483647 w 336"/>
                <a:gd name="T63" fmla="*/ 2147483647 h 427"/>
                <a:gd name="T64" fmla="*/ 2147483647 w 336"/>
                <a:gd name="T65" fmla="*/ 2147483647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47" name="Freeform 259"/>
            <p:cNvSpPr>
              <a:spLocks/>
            </p:cNvSpPr>
            <p:nvPr/>
          </p:nvSpPr>
          <p:spPr bwMode="auto">
            <a:xfrm>
              <a:off x="5372504" y="4655546"/>
              <a:ext cx="158790" cy="326427"/>
            </a:xfrm>
            <a:custGeom>
              <a:avLst/>
              <a:gdLst>
                <a:gd name="T0" fmla="*/ 2147483647 w 126"/>
                <a:gd name="T1" fmla="*/ 2147483647 h 265"/>
                <a:gd name="T2" fmla="*/ 0 w 126"/>
                <a:gd name="T3" fmla="*/ 2147483647 h 265"/>
                <a:gd name="T4" fmla="*/ 2147483647 w 126"/>
                <a:gd name="T5" fmla="*/ 2147483647 h 265"/>
                <a:gd name="T6" fmla="*/ 2147483647 w 126"/>
                <a:gd name="T7" fmla="*/ 2147483647 h 265"/>
                <a:gd name="T8" fmla="*/ 2147483647 w 126"/>
                <a:gd name="T9" fmla="*/ 2147483647 h 265"/>
                <a:gd name="T10" fmla="*/ 2147483647 w 126"/>
                <a:gd name="T11" fmla="*/ 2147483647 h 265"/>
                <a:gd name="T12" fmla="*/ 2147483647 w 126"/>
                <a:gd name="T13" fmla="*/ 2147483647 h 265"/>
                <a:gd name="T14" fmla="*/ 2147483647 w 126"/>
                <a:gd name="T15" fmla="*/ 2147483647 h 265"/>
                <a:gd name="T16" fmla="*/ 2147483647 w 126"/>
                <a:gd name="T17" fmla="*/ 0 h 265"/>
                <a:gd name="T18" fmla="*/ 2147483647 w 126"/>
                <a:gd name="T19" fmla="*/ 2147483647 h 265"/>
                <a:gd name="T20" fmla="*/ 2147483647 w 126"/>
                <a:gd name="T21" fmla="*/ 2147483647 h 265"/>
                <a:gd name="T22" fmla="*/ 2147483647 w 126"/>
                <a:gd name="T23" fmla="*/ 2147483647 h 265"/>
                <a:gd name="T24" fmla="*/ 2147483647 w 126"/>
                <a:gd name="T25" fmla="*/ 2147483647 h 265"/>
                <a:gd name="T26" fmla="*/ 2147483647 w 126"/>
                <a:gd name="T27" fmla="*/ 2147483647 h 265"/>
                <a:gd name="T28" fmla="*/ 2147483647 w 126"/>
                <a:gd name="T29" fmla="*/ 2147483647 h 265"/>
                <a:gd name="T30" fmla="*/ 2147483647 w 126"/>
                <a:gd name="T31" fmla="*/ 2147483647 h 265"/>
                <a:gd name="T32" fmla="*/ 2147483647 w 126"/>
                <a:gd name="T33" fmla="*/ 2147483647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48" name="Freeform 266"/>
            <p:cNvSpPr>
              <a:spLocks/>
            </p:cNvSpPr>
            <p:nvPr/>
          </p:nvSpPr>
          <p:spPr bwMode="auto">
            <a:xfrm>
              <a:off x="8304818" y="5407226"/>
              <a:ext cx="170887" cy="193161"/>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49" name="Freeform 267"/>
            <p:cNvSpPr>
              <a:spLocks/>
            </p:cNvSpPr>
            <p:nvPr/>
          </p:nvSpPr>
          <p:spPr bwMode="auto">
            <a:xfrm>
              <a:off x="8453022" y="5233531"/>
              <a:ext cx="119469" cy="190167"/>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50" name="Freeform 268"/>
            <p:cNvSpPr>
              <a:spLocks/>
            </p:cNvSpPr>
            <p:nvPr/>
          </p:nvSpPr>
          <p:spPr bwMode="auto">
            <a:xfrm>
              <a:off x="7040550" y="4642070"/>
              <a:ext cx="942151" cy="708256"/>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51" name="Freeform 269"/>
            <p:cNvSpPr>
              <a:spLocks/>
            </p:cNvSpPr>
            <p:nvPr/>
          </p:nvSpPr>
          <p:spPr bwMode="auto">
            <a:xfrm>
              <a:off x="7780056" y="5392253"/>
              <a:ext cx="83176" cy="112303"/>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52" name="Freeform 270"/>
            <p:cNvSpPr>
              <a:spLocks/>
            </p:cNvSpPr>
            <p:nvPr/>
          </p:nvSpPr>
          <p:spPr bwMode="auto">
            <a:xfrm>
              <a:off x="6636771" y="4252753"/>
              <a:ext cx="229867" cy="250060"/>
            </a:xfrm>
            <a:custGeom>
              <a:avLst/>
              <a:gdLst>
                <a:gd name="T0" fmla="*/ 0 w 31"/>
                <a:gd name="T1" fmla="*/ 0 h 34"/>
                <a:gd name="T2" fmla="*/ 2147483647 w 31"/>
                <a:gd name="T3" fmla="*/ 0 h 34"/>
                <a:gd name="T4" fmla="*/ 2147483647 w 31"/>
                <a:gd name="T5" fmla="*/ 2147483647 h 34"/>
                <a:gd name="T6" fmla="*/ 2147483647 w 31"/>
                <a:gd name="T7" fmla="*/ 2147483647 h 34"/>
                <a:gd name="T8" fmla="*/ 2147483647 w 31"/>
                <a:gd name="T9" fmla="*/ 2147483647 h 34"/>
                <a:gd name="T10" fmla="*/ 2147483647 w 31"/>
                <a:gd name="T11" fmla="*/ 2147483647 h 34"/>
                <a:gd name="T12" fmla="*/ 2147483647 w 31"/>
                <a:gd name="T13" fmla="*/ 2147483647 h 34"/>
                <a:gd name="T14" fmla="*/ 2147483647 w 31"/>
                <a:gd name="T15" fmla="*/ 2147483647 h 34"/>
                <a:gd name="T16" fmla="*/ 2147483647 w 31"/>
                <a:gd name="T17" fmla="*/ 2147483647 h 34"/>
                <a:gd name="T18" fmla="*/ 2147483647 w 31"/>
                <a:gd name="T19" fmla="*/ 2147483647 h 34"/>
                <a:gd name="T20" fmla="*/ 2147483647 w 31"/>
                <a:gd name="T21" fmla="*/ 2147483647 h 34"/>
                <a:gd name="T22" fmla="*/ 2147483647 w 31"/>
                <a:gd name="T23" fmla="*/ 2147483647 h 34"/>
                <a:gd name="T24" fmla="*/ 2147483647 w 31"/>
                <a:gd name="T25" fmla="*/ 2147483647 h 34"/>
                <a:gd name="T26" fmla="*/ 2147483647 w 31"/>
                <a:gd name="T27" fmla="*/ 2147483647 h 34"/>
                <a:gd name="T28" fmla="*/ 2147483647 w 31"/>
                <a:gd name="T29" fmla="*/ 2147483647 h 34"/>
                <a:gd name="T30" fmla="*/ 2147483647 w 31"/>
                <a:gd name="T31" fmla="*/ 2147483647 h 34"/>
                <a:gd name="T32" fmla="*/ 0 w 31"/>
                <a:gd name="T33" fmla="*/ 0 h 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1" h="34">
                  <a:moveTo>
                    <a:pt x="0" y="0"/>
                  </a:moveTo>
                  <a:cubicBezTo>
                    <a:pt x="4" y="0"/>
                    <a:pt x="4" y="0"/>
                    <a:pt x="4" y="0"/>
                  </a:cubicBezTo>
                  <a:cubicBezTo>
                    <a:pt x="8" y="6"/>
                    <a:pt x="8" y="6"/>
                    <a:pt x="8" y="6"/>
                  </a:cubicBezTo>
                  <a:cubicBezTo>
                    <a:pt x="11" y="8"/>
                    <a:pt x="11" y="8"/>
                    <a:pt x="11" y="8"/>
                  </a:cubicBezTo>
                  <a:cubicBezTo>
                    <a:pt x="16" y="10"/>
                    <a:pt x="16" y="10"/>
                    <a:pt x="16" y="10"/>
                  </a:cubicBezTo>
                  <a:cubicBezTo>
                    <a:pt x="24" y="17"/>
                    <a:pt x="24" y="17"/>
                    <a:pt x="24" y="17"/>
                  </a:cubicBezTo>
                  <a:cubicBezTo>
                    <a:pt x="26" y="20"/>
                    <a:pt x="26" y="20"/>
                    <a:pt x="26" y="20"/>
                  </a:cubicBezTo>
                  <a:cubicBezTo>
                    <a:pt x="30" y="25"/>
                    <a:pt x="30" y="25"/>
                    <a:pt x="30" y="25"/>
                  </a:cubicBezTo>
                  <a:cubicBezTo>
                    <a:pt x="31" y="31"/>
                    <a:pt x="31" y="31"/>
                    <a:pt x="31" y="31"/>
                  </a:cubicBezTo>
                  <a:cubicBezTo>
                    <a:pt x="27" y="34"/>
                    <a:pt x="27" y="34"/>
                    <a:pt x="27" y="34"/>
                  </a:cubicBezTo>
                  <a:cubicBezTo>
                    <a:pt x="21" y="29"/>
                    <a:pt x="21" y="29"/>
                    <a:pt x="21" y="29"/>
                  </a:cubicBezTo>
                  <a:cubicBezTo>
                    <a:pt x="15" y="26"/>
                    <a:pt x="15" y="26"/>
                    <a:pt x="15" y="26"/>
                  </a:cubicBezTo>
                  <a:cubicBezTo>
                    <a:pt x="12" y="18"/>
                    <a:pt x="12" y="18"/>
                    <a:pt x="12" y="18"/>
                  </a:cubicBezTo>
                  <a:cubicBezTo>
                    <a:pt x="9" y="16"/>
                    <a:pt x="9" y="16"/>
                    <a:pt x="9" y="16"/>
                  </a:cubicBezTo>
                  <a:cubicBezTo>
                    <a:pt x="9" y="16"/>
                    <a:pt x="7" y="13"/>
                    <a:pt x="6" y="12"/>
                  </a:cubicBezTo>
                  <a:cubicBezTo>
                    <a:pt x="4" y="11"/>
                    <a:pt x="1" y="8"/>
                    <a:pt x="1" y="8"/>
                  </a:cubicBezTo>
                  <a:lnTo>
                    <a:pt x="0" y="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53" name="Freeform 271"/>
            <p:cNvSpPr>
              <a:spLocks/>
            </p:cNvSpPr>
            <p:nvPr/>
          </p:nvSpPr>
          <p:spPr bwMode="auto">
            <a:xfrm>
              <a:off x="7002744" y="4219811"/>
              <a:ext cx="216257" cy="250060"/>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54" name="Freeform 274"/>
            <p:cNvSpPr>
              <a:spLocks/>
            </p:cNvSpPr>
            <p:nvPr/>
          </p:nvSpPr>
          <p:spPr bwMode="auto">
            <a:xfrm>
              <a:off x="7167582" y="4339601"/>
              <a:ext cx="134593" cy="163213"/>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55" name="Freeform 275"/>
            <p:cNvSpPr>
              <a:spLocks/>
            </p:cNvSpPr>
            <p:nvPr/>
          </p:nvSpPr>
          <p:spPr bwMode="auto">
            <a:xfrm>
              <a:off x="6862101" y="4525275"/>
              <a:ext cx="252551" cy="56900"/>
            </a:xfrm>
            <a:custGeom>
              <a:avLst/>
              <a:gdLst>
                <a:gd name="T0" fmla="*/ 0 w 34"/>
                <a:gd name="T1" fmla="*/ 2147483647 h 8"/>
                <a:gd name="T2" fmla="*/ 2147483647 w 34"/>
                <a:gd name="T3" fmla="*/ 0 h 8"/>
                <a:gd name="T4" fmla="*/ 2147483647 w 34"/>
                <a:gd name="T5" fmla="*/ 0 h 8"/>
                <a:gd name="T6" fmla="*/ 2147483647 w 34"/>
                <a:gd name="T7" fmla="*/ 2147483647 h 8"/>
                <a:gd name="T8" fmla="*/ 2147483647 w 34"/>
                <a:gd name="T9" fmla="*/ 2147483647 h 8"/>
                <a:gd name="T10" fmla="*/ 2147483647 w 34"/>
                <a:gd name="T11" fmla="*/ 2147483647 h 8"/>
                <a:gd name="T12" fmla="*/ 2147483647 w 34"/>
                <a:gd name="T13" fmla="*/ 2147483647 h 8"/>
                <a:gd name="T14" fmla="*/ 2147483647 w 34"/>
                <a:gd name="T15" fmla="*/ 2147483647 h 8"/>
                <a:gd name="T16" fmla="*/ 2147483647 w 34"/>
                <a:gd name="T17" fmla="*/ 2147483647 h 8"/>
                <a:gd name="T18" fmla="*/ 2147483647 w 34"/>
                <a:gd name="T19" fmla="*/ 2147483647 h 8"/>
                <a:gd name="T20" fmla="*/ 0 w 34"/>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56" name="Freeform 276"/>
            <p:cNvSpPr>
              <a:spLocks/>
            </p:cNvSpPr>
            <p:nvPr/>
          </p:nvSpPr>
          <p:spPr bwMode="auto">
            <a:xfrm>
              <a:off x="2854556" y="2981485"/>
              <a:ext cx="151228" cy="169204"/>
            </a:xfrm>
            <a:custGeom>
              <a:avLst/>
              <a:gdLst>
                <a:gd name="T0" fmla="*/ 0 w 120"/>
                <a:gd name="T1" fmla="*/ 2147483647 h 138"/>
                <a:gd name="T2" fmla="*/ 0 w 120"/>
                <a:gd name="T3" fmla="*/ 2147483647 h 138"/>
                <a:gd name="T4" fmla="*/ 2147483647 w 120"/>
                <a:gd name="T5" fmla="*/ 2147483647 h 138"/>
                <a:gd name="T6" fmla="*/ 2147483647 w 120"/>
                <a:gd name="T7" fmla="*/ 2147483647 h 138"/>
                <a:gd name="T8" fmla="*/ 2147483647 w 120"/>
                <a:gd name="T9" fmla="*/ 0 h 138"/>
                <a:gd name="T10" fmla="*/ 2147483647 w 120"/>
                <a:gd name="T11" fmla="*/ 2147483647 h 138"/>
                <a:gd name="T12" fmla="*/ 2147483647 w 120"/>
                <a:gd name="T13" fmla="*/ 2147483647 h 138"/>
                <a:gd name="T14" fmla="*/ 2147483647 w 120"/>
                <a:gd name="T15" fmla="*/ 2147483647 h 138"/>
                <a:gd name="T16" fmla="*/ 2147483647 w 120"/>
                <a:gd name="T17" fmla="*/ 2147483647 h 138"/>
                <a:gd name="T18" fmla="*/ 2147483647 w 120"/>
                <a:gd name="T19" fmla="*/ 2147483647 h 138"/>
                <a:gd name="T20" fmla="*/ 2147483647 w 120"/>
                <a:gd name="T21" fmla="*/ 2147483647 h 138"/>
                <a:gd name="T22" fmla="*/ 2147483647 w 120"/>
                <a:gd name="T23" fmla="*/ 2147483647 h 138"/>
                <a:gd name="T24" fmla="*/ 2147483647 w 120"/>
                <a:gd name="T25" fmla="*/ 2147483647 h 138"/>
                <a:gd name="T26" fmla="*/ 2147483647 w 120"/>
                <a:gd name="T27" fmla="*/ 2147483647 h 138"/>
                <a:gd name="T28" fmla="*/ 2147483647 w 120"/>
                <a:gd name="T29" fmla="*/ 2147483647 h 138"/>
                <a:gd name="T30" fmla="*/ 2147483647 w 120"/>
                <a:gd name="T31" fmla="*/ 2147483647 h 138"/>
                <a:gd name="T32" fmla="*/ 0 w 120"/>
                <a:gd name="T33" fmla="*/ 2147483647 h 1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57" name="Freeform 277"/>
            <p:cNvSpPr>
              <a:spLocks/>
            </p:cNvSpPr>
            <p:nvPr/>
          </p:nvSpPr>
          <p:spPr bwMode="auto">
            <a:xfrm>
              <a:off x="2233007" y="3836484"/>
              <a:ext cx="263137" cy="73370"/>
            </a:xfrm>
            <a:custGeom>
              <a:avLst/>
              <a:gdLst>
                <a:gd name="T0" fmla="*/ 2147483647 w 35"/>
                <a:gd name="T1" fmla="*/ 2147483647 h 10"/>
                <a:gd name="T2" fmla="*/ 2147483647 w 35"/>
                <a:gd name="T3" fmla="*/ 0 h 10"/>
                <a:gd name="T4" fmla="*/ 2147483647 w 35"/>
                <a:gd name="T5" fmla="*/ 0 h 10"/>
                <a:gd name="T6" fmla="*/ 2147483647 w 35"/>
                <a:gd name="T7" fmla="*/ 2147483647 h 10"/>
                <a:gd name="T8" fmla="*/ 2147483647 w 35"/>
                <a:gd name="T9" fmla="*/ 2147483647 h 10"/>
                <a:gd name="T10" fmla="*/ 2147483647 w 35"/>
                <a:gd name="T11" fmla="*/ 2147483647 h 10"/>
                <a:gd name="T12" fmla="*/ 2147483647 w 35"/>
                <a:gd name="T13" fmla="*/ 2147483647 h 10"/>
                <a:gd name="T14" fmla="*/ 2147483647 w 35"/>
                <a:gd name="T15" fmla="*/ 2147483647 h 10"/>
                <a:gd name="T16" fmla="*/ 2147483647 w 35"/>
                <a:gd name="T17" fmla="*/ 2147483647 h 10"/>
                <a:gd name="T18" fmla="*/ 2147483647 w 35"/>
                <a:gd name="T19" fmla="*/ 2147483647 h 10"/>
                <a:gd name="T20" fmla="*/ 2147483647 w 35"/>
                <a:gd name="T21" fmla="*/ 2147483647 h 10"/>
                <a:gd name="T22" fmla="*/ 2147483647 w 35"/>
                <a:gd name="T23" fmla="*/ 2147483647 h 10"/>
                <a:gd name="T24" fmla="*/ 2147483647 w 35"/>
                <a:gd name="T25" fmla="*/ 2147483647 h 10"/>
                <a:gd name="T26" fmla="*/ 2147483647 w 35"/>
                <a:gd name="T27" fmla="*/ 2147483647 h 10"/>
                <a:gd name="T28" fmla="*/ 0 w 35"/>
                <a:gd name="T29" fmla="*/ 2147483647 h 10"/>
                <a:gd name="T30" fmla="*/ 2147483647 w 35"/>
                <a:gd name="T31" fmla="*/ 2147483647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58" name="Freeform 278"/>
            <p:cNvSpPr>
              <a:spLocks/>
            </p:cNvSpPr>
            <p:nvPr/>
          </p:nvSpPr>
          <p:spPr bwMode="auto">
            <a:xfrm>
              <a:off x="2496144" y="3917343"/>
              <a:ext cx="163326" cy="44921"/>
            </a:xfrm>
            <a:custGeom>
              <a:avLst/>
              <a:gdLst>
                <a:gd name="T0" fmla="*/ 2147483647 w 132"/>
                <a:gd name="T1" fmla="*/ 0 h 36"/>
                <a:gd name="T2" fmla="*/ 2147483647 w 132"/>
                <a:gd name="T3" fmla="*/ 2147483647 h 36"/>
                <a:gd name="T4" fmla="*/ 0 w 132"/>
                <a:gd name="T5" fmla="*/ 2147483647 h 36"/>
                <a:gd name="T6" fmla="*/ 2147483647 w 132"/>
                <a:gd name="T7" fmla="*/ 2147483647 h 36"/>
                <a:gd name="T8" fmla="*/ 2147483647 w 132"/>
                <a:gd name="T9" fmla="*/ 2147483647 h 36"/>
                <a:gd name="T10" fmla="*/ 2147483647 w 132"/>
                <a:gd name="T11" fmla="*/ 2147483647 h 36"/>
                <a:gd name="T12" fmla="*/ 2147483647 w 132"/>
                <a:gd name="T13" fmla="*/ 2147483647 h 36"/>
                <a:gd name="T14" fmla="*/ 2147483647 w 132"/>
                <a:gd name="T15" fmla="*/ 2147483647 h 36"/>
                <a:gd name="T16" fmla="*/ 2147483647 w 132"/>
                <a:gd name="T17" fmla="*/ 2147483647 h 36"/>
                <a:gd name="T18" fmla="*/ 2147483647 w 132"/>
                <a:gd name="T19" fmla="*/ 0 h 36"/>
                <a:gd name="T20" fmla="*/ 2147483647 w 132"/>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59" name="Freeform 279"/>
            <p:cNvSpPr>
              <a:spLocks/>
            </p:cNvSpPr>
            <p:nvPr/>
          </p:nvSpPr>
          <p:spPr bwMode="auto">
            <a:xfrm>
              <a:off x="4651145" y="3420216"/>
              <a:ext cx="74101" cy="43423"/>
            </a:xfrm>
            <a:custGeom>
              <a:avLst/>
              <a:gdLst>
                <a:gd name="T0" fmla="*/ 0 w 60"/>
                <a:gd name="T1" fmla="*/ 2147483647 h 36"/>
                <a:gd name="T2" fmla="*/ 2147483647 w 60"/>
                <a:gd name="T3" fmla="*/ 0 h 36"/>
                <a:gd name="T4" fmla="*/ 2147483647 w 60"/>
                <a:gd name="T5" fmla="*/ 2147483647 h 36"/>
                <a:gd name="T6" fmla="*/ 2147483647 w 60"/>
                <a:gd name="T7" fmla="*/ 2147483647 h 36"/>
                <a:gd name="T8" fmla="*/ 2147483647 w 60"/>
                <a:gd name="T9" fmla="*/ 2147483647 h 36"/>
                <a:gd name="T10" fmla="*/ 2147483647 w 60"/>
                <a:gd name="T11" fmla="*/ 2147483647 h 36"/>
                <a:gd name="T12" fmla="*/ 0 w 60"/>
                <a:gd name="T13" fmla="*/ 2147483647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36">
                  <a:moveTo>
                    <a:pt x="0" y="12"/>
                  </a:moveTo>
                  <a:lnTo>
                    <a:pt x="36" y="0"/>
                  </a:lnTo>
                  <a:lnTo>
                    <a:pt x="60" y="6"/>
                  </a:lnTo>
                  <a:lnTo>
                    <a:pt x="60" y="18"/>
                  </a:lnTo>
                  <a:lnTo>
                    <a:pt x="54" y="36"/>
                  </a:lnTo>
                  <a:lnTo>
                    <a:pt x="30" y="24"/>
                  </a:lnTo>
                  <a:lnTo>
                    <a:pt x="0" y="12"/>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60" name="Freeform 280"/>
            <p:cNvSpPr>
              <a:spLocks/>
            </p:cNvSpPr>
            <p:nvPr/>
          </p:nvSpPr>
          <p:spPr bwMode="auto">
            <a:xfrm>
              <a:off x="4567969" y="3336363"/>
              <a:ext cx="30246" cy="58397"/>
            </a:xfrm>
            <a:custGeom>
              <a:avLst/>
              <a:gdLst>
                <a:gd name="T0" fmla="*/ 0 w 24"/>
                <a:gd name="T1" fmla="*/ 2147483647 h 48"/>
                <a:gd name="T2" fmla="*/ 2147483647 w 24"/>
                <a:gd name="T3" fmla="*/ 2147483647 h 48"/>
                <a:gd name="T4" fmla="*/ 2147483647 w 24"/>
                <a:gd name="T5" fmla="*/ 0 h 48"/>
                <a:gd name="T6" fmla="*/ 2147483647 w 24"/>
                <a:gd name="T7" fmla="*/ 2147483647 h 48"/>
                <a:gd name="T8" fmla="*/ 2147483647 w 24"/>
                <a:gd name="T9" fmla="*/ 2147483647 h 48"/>
                <a:gd name="T10" fmla="*/ 0 w 24"/>
                <a:gd name="T11" fmla="*/ 2147483647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48">
                  <a:moveTo>
                    <a:pt x="0" y="48"/>
                  </a:moveTo>
                  <a:lnTo>
                    <a:pt x="6" y="6"/>
                  </a:lnTo>
                  <a:lnTo>
                    <a:pt x="18" y="0"/>
                  </a:lnTo>
                  <a:lnTo>
                    <a:pt x="24" y="24"/>
                  </a:lnTo>
                  <a:lnTo>
                    <a:pt x="24" y="48"/>
                  </a:lnTo>
                  <a:lnTo>
                    <a:pt x="0" y="48"/>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61" name="Freeform 281"/>
            <p:cNvSpPr>
              <a:spLocks/>
            </p:cNvSpPr>
            <p:nvPr/>
          </p:nvSpPr>
          <p:spPr bwMode="auto">
            <a:xfrm>
              <a:off x="4560409" y="3276467"/>
              <a:ext cx="37807" cy="44921"/>
            </a:xfrm>
            <a:custGeom>
              <a:avLst/>
              <a:gdLst>
                <a:gd name="T0" fmla="*/ 0 w 30"/>
                <a:gd name="T1" fmla="*/ 2147483647 h 37"/>
                <a:gd name="T2" fmla="*/ 2147483647 w 30"/>
                <a:gd name="T3" fmla="*/ 0 h 37"/>
                <a:gd name="T4" fmla="*/ 2147483647 w 30"/>
                <a:gd name="T5" fmla="*/ 2147483647 h 37"/>
                <a:gd name="T6" fmla="*/ 2147483647 w 30"/>
                <a:gd name="T7" fmla="*/ 2147483647 h 37"/>
                <a:gd name="T8" fmla="*/ 0 w 30"/>
                <a:gd name="T9" fmla="*/ 2147483647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7">
                  <a:moveTo>
                    <a:pt x="0" y="12"/>
                  </a:moveTo>
                  <a:lnTo>
                    <a:pt x="24" y="0"/>
                  </a:lnTo>
                  <a:lnTo>
                    <a:pt x="30" y="24"/>
                  </a:lnTo>
                  <a:lnTo>
                    <a:pt x="24" y="37"/>
                  </a:lnTo>
                  <a:lnTo>
                    <a:pt x="0" y="12"/>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62" name="Freeform 282"/>
            <p:cNvSpPr>
              <a:spLocks/>
            </p:cNvSpPr>
            <p:nvPr/>
          </p:nvSpPr>
          <p:spPr bwMode="auto">
            <a:xfrm>
              <a:off x="5321086" y="3442675"/>
              <a:ext cx="37808" cy="7487"/>
            </a:xfrm>
            <a:custGeom>
              <a:avLst/>
              <a:gdLst>
                <a:gd name="T0" fmla="*/ 2147483647 w 30"/>
                <a:gd name="T1" fmla="*/ 0 h 6"/>
                <a:gd name="T2" fmla="*/ 2147483647 w 30"/>
                <a:gd name="T3" fmla="*/ 0 h 6"/>
                <a:gd name="T4" fmla="*/ 0 w 30"/>
                <a:gd name="T5" fmla="*/ 2147483647 h 6"/>
                <a:gd name="T6" fmla="*/ 2147483647 w 3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6">
                  <a:moveTo>
                    <a:pt x="24" y="0"/>
                  </a:moveTo>
                  <a:lnTo>
                    <a:pt x="30" y="0"/>
                  </a:lnTo>
                  <a:lnTo>
                    <a:pt x="0" y="6"/>
                  </a:lnTo>
                  <a:lnTo>
                    <a:pt x="24" y="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63" name="Rectangle 283"/>
            <p:cNvSpPr>
              <a:spLocks noChangeArrowheads="1"/>
            </p:cNvSpPr>
            <p:nvPr/>
          </p:nvSpPr>
          <p:spPr bwMode="auto">
            <a:xfrm>
              <a:off x="5188006" y="3661292"/>
              <a:ext cx="0" cy="2994"/>
            </a:xfrm>
            <a:prstGeom prst="rect">
              <a:avLst/>
            </a:prstGeom>
            <a:solidFill>
              <a:schemeClr val="bg2">
                <a:lumMod val="60000"/>
                <a:lumOff val="40000"/>
              </a:schemeClr>
            </a:solidFill>
            <a:ln w="9525">
              <a:solidFill>
                <a:schemeClr val="bg2">
                  <a:lumMod val="40000"/>
                  <a:lumOff val="60000"/>
                </a:schemeClr>
              </a:solidFill>
              <a:miter lim="800000"/>
              <a:headEnd/>
              <a:tailEnd/>
            </a:ln>
          </p:spPr>
          <p:txBody>
            <a:bodyPr/>
            <a:lstStyle/>
            <a:p>
              <a:endParaRPr lang="en-US">
                <a:solidFill>
                  <a:srgbClr val="000000"/>
                </a:solidFill>
              </a:endParaRPr>
            </a:p>
          </p:txBody>
        </p:sp>
        <p:sp>
          <p:nvSpPr>
            <p:cNvPr id="64" name="Freeform 284"/>
            <p:cNvSpPr>
              <a:spLocks/>
            </p:cNvSpPr>
            <p:nvPr/>
          </p:nvSpPr>
          <p:spPr bwMode="auto">
            <a:xfrm>
              <a:off x="4941504" y="3301922"/>
              <a:ext cx="468807" cy="169204"/>
            </a:xfrm>
            <a:custGeom>
              <a:avLst/>
              <a:gdLst>
                <a:gd name="T0" fmla="*/ 635446347 w 10616"/>
                <a:gd name="T1" fmla="*/ 50199597 h 10000"/>
                <a:gd name="T2" fmla="*/ 669215180 w 10616"/>
                <a:gd name="T3" fmla="*/ 52704822 h 10000"/>
                <a:gd name="T4" fmla="*/ 854898495 w 10616"/>
                <a:gd name="T5" fmla="*/ 50199597 h 10000"/>
                <a:gd name="T6" fmla="*/ 939372103 w 10616"/>
                <a:gd name="T7" fmla="*/ 47688273 h 10000"/>
                <a:gd name="T8" fmla="*/ 1023746879 w 10616"/>
                <a:gd name="T9" fmla="*/ 45177253 h 10000"/>
                <a:gd name="T10" fmla="*/ 1057515666 w 10616"/>
                <a:gd name="T11" fmla="*/ 47688273 h 10000"/>
                <a:gd name="T12" fmla="*/ 1040680689 w 10616"/>
                <a:gd name="T13" fmla="*/ 40160704 h 10000"/>
                <a:gd name="T14" fmla="*/ 1040680689 w 10616"/>
                <a:gd name="T15" fmla="*/ 22588788 h 10000"/>
                <a:gd name="T16" fmla="*/ 1057515666 w 10616"/>
                <a:gd name="T17" fmla="*/ 20077464 h 10000"/>
                <a:gd name="T18" fmla="*/ 989975913 w 10616"/>
                <a:gd name="T19" fmla="*/ 7527551 h 10000"/>
                <a:gd name="T20" fmla="*/ 956207080 w 10616"/>
                <a:gd name="T21" fmla="*/ 2511001 h 10000"/>
                <a:gd name="T22" fmla="*/ 905603316 w 10616"/>
                <a:gd name="T23" fmla="*/ 2511001 h 10000"/>
                <a:gd name="T24" fmla="*/ 888667328 w 10616"/>
                <a:gd name="T25" fmla="*/ 0 h 10000"/>
                <a:gd name="T26" fmla="*/ 888667328 w 10616"/>
                <a:gd name="T27" fmla="*/ 0 h 10000"/>
                <a:gd name="T28" fmla="*/ 821129708 w 10616"/>
                <a:gd name="T29" fmla="*/ 7527551 h 10000"/>
                <a:gd name="T30" fmla="*/ 736754932 w 10616"/>
                <a:gd name="T31" fmla="*/ 7527551 h 10000"/>
                <a:gd name="T32" fmla="*/ 719818944 w 10616"/>
                <a:gd name="T33" fmla="*/ 7527551 h 10000"/>
                <a:gd name="T34" fmla="*/ 719818944 w 10616"/>
                <a:gd name="T35" fmla="*/ 7527551 h 10000"/>
                <a:gd name="T36" fmla="*/ 652281324 w 10616"/>
                <a:gd name="T37" fmla="*/ 2511001 h 10000"/>
                <a:gd name="T38" fmla="*/ 601675381 w 10616"/>
                <a:gd name="T39" fmla="*/ 0 h 10000"/>
                <a:gd name="T40" fmla="*/ 466598009 w 10616"/>
                <a:gd name="T41" fmla="*/ 0 h 10000"/>
                <a:gd name="T42" fmla="*/ 432829176 w 10616"/>
                <a:gd name="T43" fmla="*/ 0 h 10000"/>
                <a:gd name="T44" fmla="*/ 382124400 w 10616"/>
                <a:gd name="T45" fmla="*/ 2511001 h 10000"/>
                <a:gd name="T46" fmla="*/ 348355567 w 10616"/>
                <a:gd name="T47" fmla="*/ 7527551 h 10000"/>
                <a:gd name="T48" fmla="*/ 263980838 w 10616"/>
                <a:gd name="T49" fmla="*/ 10038893 h 10000"/>
                <a:gd name="T50" fmla="*/ 247044849 w 10616"/>
                <a:gd name="T51" fmla="*/ 7527551 h 10000"/>
                <a:gd name="T52" fmla="*/ 230209872 w 10616"/>
                <a:gd name="T53" fmla="*/ 7527551 h 10000"/>
                <a:gd name="T54" fmla="*/ 196441039 w 10616"/>
                <a:gd name="T55" fmla="*/ 15060914 h 10000"/>
                <a:gd name="T56" fmla="*/ 128901287 w 10616"/>
                <a:gd name="T57" fmla="*/ 15060914 h 10000"/>
                <a:gd name="T58" fmla="*/ 76702938 w 10616"/>
                <a:gd name="T59" fmla="*/ 14304686 h 10000"/>
                <a:gd name="T60" fmla="*/ 20421611 w 10616"/>
                <a:gd name="T61" fmla="*/ 17993477 h 10000"/>
                <a:gd name="T62" fmla="*/ 0 w 10616"/>
                <a:gd name="T63" fmla="*/ 19667490 h 10000"/>
                <a:gd name="T64" fmla="*/ 69531848 w 10616"/>
                <a:gd name="T65" fmla="*/ 33181506 h 10000"/>
                <a:gd name="T66" fmla="*/ 128901287 w 10616"/>
                <a:gd name="T67" fmla="*/ 42666252 h 10000"/>
                <a:gd name="T68" fmla="*/ 162672253 w 10616"/>
                <a:gd name="T69" fmla="*/ 50199597 h 10000"/>
                <a:gd name="T70" fmla="*/ 314584602 w 10616"/>
                <a:gd name="T71" fmla="*/ 52704822 h 10000"/>
                <a:gd name="T72" fmla="*/ 331520590 w 10616"/>
                <a:gd name="T73" fmla="*/ 52704822 h 10000"/>
                <a:gd name="T74" fmla="*/ 449664153 w 10616"/>
                <a:gd name="T75" fmla="*/ 57727148 h 10000"/>
                <a:gd name="T76" fmla="*/ 517201773 w 10616"/>
                <a:gd name="T77" fmla="*/ 52704822 h 10000"/>
                <a:gd name="T78" fmla="*/ 584741571 w 10616"/>
                <a:gd name="T79" fmla="*/ 57727148 h 10000"/>
                <a:gd name="T80" fmla="*/ 584741571 w 10616"/>
                <a:gd name="T81" fmla="*/ 57727148 h 10000"/>
                <a:gd name="T82" fmla="*/ 584741571 w 10616"/>
                <a:gd name="T83" fmla="*/ 57727148 h 10000"/>
                <a:gd name="T84" fmla="*/ 635446347 w 10616"/>
                <a:gd name="T85" fmla="*/ 50199597 h 100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16" h="10000">
                  <a:moveTo>
                    <a:pt x="6379" y="8696"/>
                  </a:moveTo>
                  <a:lnTo>
                    <a:pt x="6718" y="9130"/>
                  </a:lnTo>
                  <a:lnTo>
                    <a:pt x="8582" y="8696"/>
                  </a:lnTo>
                  <a:lnTo>
                    <a:pt x="9430" y="8261"/>
                  </a:lnTo>
                  <a:lnTo>
                    <a:pt x="10277" y="7826"/>
                  </a:lnTo>
                  <a:lnTo>
                    <a:pt x="10616" y="8261"/>
                  </a:lnTo>
                  <a:cubicBezTo>
                    <a:pt x="10560" y="7826"/>
                    <a:pt x="10503" y="7392"/>
                    <a:pt x="10447" y="6957"/>
                  </a:cubicBezTo>
                  <a:lnTo>
                    <a:pt x="10447" y="3913"/>
                  </a:lnTo>
                  <a:cubicBezTo>
                    <a:pt x="10503" y="3768"/>
                    <a:pt x="10560" y="3623"/>
                    <a:pt x="10616" y="3478"/>
                  </a:cubicBezTo>
                  <a:lnTo>
                    <a:pt x="9938" y="1304"/>
                  </a:lnTo>
                  <a:lnTo>
                    <a:pt x="9599" y="435"/>
                  </a:lnTo>
                  <a:lnTo>
                    <a:pt x="9091" y="435"/>
                  </a:lnTo>
                  <a:cubicBezTo>
                    <a:pt x="9034" y="290"/>
                    <a:pt x="8978" y="145"/>
                    <a:pt x="8921" y="0"/>
                  </a:cubicBezTo>
                  <a:lnTo>
                    <a:pt x="8243" y="1304"/>
                  </a:lnTo>
                  <a:lnTo>
                    <a:pt x="7396" y="1304"/>
                  </a:lnTo>
                  <a:lnTo>
                    <a:pt x="7226" y="1304"/>
                  </a:lnTo>
                  <a:lnTo>
                    <a:pt x="6548" y="435"/>
                  </a:lnTo>
                  <a:lnTo>
                    <a:pt x="6040" y="0"/>
                  </a:lnTo>
                  <a:lnTo>
                    <a:pt x="4684" y="0"/>
                  </a:lnTo>
                  <a:lnTo>
                    <a:pt x="4345" y="0"/>
                  </a:lnTo>
                  <a:lnTo>
                    <a:pt x="3836" y="435"/>
                  </a:lnTo>
                  <a:lnTo>
                    <a:pt x="3497" y="1304"/>
                  </a:lnTo>
                  <a:lnTo>
                    <a:pt x="2650" y="1739"/>
                  </a:lnTo>
                  <a:cubicBezTo>
                    <a:pt x="2593" y="1594"/>
                    <a:pt x="2537" y="1449"/>
                    <a:pt x="2480" y="1304"/>
                  </a:cubicBezTo>
                  <a:lnTo>
                    <a:pt x="2311" y="1304"/>
                  </a:lnTo>
                  <a:lnTo>
                    <a:pt x="1972" y="2609"/>
                  </a:lnTo>
                  <a:cubicBezTo>
                    <a:pt x="1746" y="2609"/>
                    <a:pt x="1494" y="2631"/>
                    <a:pt x="1294" y="2609"/>
                  </a:cubicBezTo>
                  <a:cubicBezTo>
                    <a:pt x="1094" y="2587"/>
                    <a:pt x="883" y="2261"/>
                    <a:pt x="770" y="2478"/>
                  </a:cubicBezTo>
                  <a:cubicBezTo>
                    <a:pt x="657" y="2695"/>
                    <a:pt x="333" y="2962"/>
                    <a:pt x="205" y="3117"/>
                  </a:cubicBezTo>
                  <a:cubicBezTo>
                    <a:pt x="77" y="3272"/>
                    <a:pt x="0" y="3266"/>
                    <a:pt x="0" y="3407"/>
                  </a:cubicBezTo>
                  <a:cubicBezTo>
                    <a:pt x="113" y="3701"/>
                    <a:pt x="482" y="5084"/>
                    <a:pt x="698" y="5748"/>
                  </a:cubicBezTo>
                  <a:cubicBezTo>
                    <a:pt x="914" y="6412"/>
                    <a:pt x="1138" y="6900"/>
                    <a:pt x="1294" y="7391"/>
                  </a:cubicBezTo>
                  <a:cubicBezTo>
                    <a:pt x="1450" y="7882"/>
                    <a:pt x="1520" y="8261"/>
                    <a:pt x="1633" y="8696"/>
                  </a:cubicBezTo>
                  <a:lnTo>
                    <a:pt x="3158" y="9130"/>
                  </a:lnTo>
                  <a:lnTo>
                    <a:pt x="3328" y="9130"/>
                  </a:lnTo>
                  <a:lnTo>
                    <a:pt x="4514" y="10000"/>
                  </a:lnTo>
                  <a:lnTo>
                    <a:pt x="5192" y="9130"/>
                  </a:lnTo>
                  <a:lnTo>
                    <a:pt x="5870" y="10000"/>
                  </a:lnTo>
                  <a:lnTo>
                    <a:pt x="6379" y="8696"/>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65" name="Freeform 285"/>
            <p:cNvSpPr>
              <a:spLocks/>
            </p:cNvSpPr>
            <p:nvPr/>
          </p:nvSpPr>
          <p:spPr bwMode="auto">
            <a:xfrm>
              <a:off x="5177420" y="3442675"/>
              <a:ext cx="172401" cy="137758"/>
            </a:xfrm>
            <a:custGeom>
              <a:avLst/>
              <a:gdLst>
                <a:gd name="T0" fmla="*/ 2147483647 w 139"/>
                <a:gd name="T1" fmla="*/ 2147483647 h 114"/>
                <a:gd name="T2" fmla="*/ 2147483647 w 139"/>
                <a:gd name="T3" fmla="*/ 2147483647 h 114"/>
                <a:gd name="T4" fmla="*/ 2147483647 w 139"/>
                <a:gd name="T5" fmla="*/ 2147483647 h 114"/>
                <a:gd name="T6" fmla="*/ 2147483647 w 139"/>
                <a:gd name="T7" fmla="*/ 2147483647 h 114"/>
                <a:gd name="T8" fmla="*/ 2147483647 w 139"/>
                <a:gd name="T9" fmla="*/ 2147483647 h 114"/>
                <a:gd name="T10" fmla="*/ 2147483647 w 139"/>
                <a:gd name="T11" fmla="*/ 2147483647 h 114"/>
                <a:gd name="T12" fmla="*/ 2147483647 w 139"/>
                <a:gd name="T13" fmla="*/ 0 h 114"/>
                <a:gd name="T14" fmla="*/ 2147483647 w 139"/>
                <a:gd name="T15" fmla="*/ 2147483647 h 114"/>
                <a:gd name="T16" fmla="*/ 2147483647 w 139"/>
                <a:gd name="T17" fmla="*/ 2147483647 h 114"/>
                <a:gd name="T18" fmla="*/ 2147483647 w 139"/>
                <a:gd name="T19" fmla="*/ 2147483647 h 114"/>
                <a:gd name="T20" fmla="*/ 2147483647 w 139"/>
                <a:gd name="T21" fmla="*/ 2147483647 h 114"/>
                <a:gd name="T22" fmla="*/ 2147483647 w 139"/>
                <a:gd name="T23" fmla="*/ 2147483647 h 114"/>
                <a:gd name="T24" fmla="*/ 2147483647 w 139"/>
                <a:gd name="T25" fmla="*/ 2147483647 h 114"/>
                <a:gd name="T26" fmla="*/ 0 w 139"/>
                <a:gd name="T27" fmla="*/ 2147483647 h 114"/>
                <a:gd name="T28" fmla="*/ 2147483647 w 139"/>
                <a:gd name="T29" fmla="*/ 2147483647 h 114"/>
                <a:gd name="T30" fmla="*/ 2147483647 w 139"/>
                <a:gd name="T31" fmla="*/ 2147483647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66" name="Freeform 286"/>
            <p:cNvSpPr>
              <a:spLocks/>
            </p:cNvSpPr>
            <p:nvPr/>
          </p:nvSpPr>
          <p:spPr bwMode="auto">
            <a:xfrm>
              <a:off x="5154735" y="3551984"/>
              <a:ext cx="120983" cy="109307"/>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67" name="Freeform 287"/>
            <p:cNvSpPr>
              <a:spLocks/>
            </p:cNvSpPr>
            <p:nvPr/>
          </p:nvSpPr>
          <p:spPr bwMode="auto">
            <a:xfrm>
              <a:off x="5154735" y="3551984"/>
              <a:ext cx="120983" cy="109307"/>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68" name="Freeform 288"/>
            <p:cNvSpPr>
              <a:spLocks/>
            </p:cNvSpPr>
            <p:nvPr/>
          </p:nvSpPr>
          <p:spPr bwMode="auto">
            <a:xfrm>
              <a:off x="5573638" y="3758621"/>
              <a:ext cx="113421" cy="73370"/>
            </a:xfrm>
            <a:custGeom>
              <a:avLst/>
              <a:gdLst>
                <a:gd name="T0" fmla="*/ 2147483647 w 90"/>
                <a:gd name="T1" fmla="*/ 2147483647 h 60"/>
                <a:gd name="T2" fmla="*/ 2147483647 w 90"/>
                <a:gd name="T3" fmla="*/ 2147483647 h 60"/>
                <a:gd name="T4" fmla="*/ 2147483647 w 90"/>
                <a:gd name="T5" fmla="*/ 2147483647 h 60"/>
                <a:gd name="T6" fmla="*/ 2147483647 w 90"/>
                <a:gd name="T7" fmla="*/ 2147483647 h 60"/>
                <a:gd name="T8" fmla="*/ 2147483647 w 90"/>
                <a:gd name="T9" fmla="*/ 0 h 60"/>
                <a:gd name="T10" fmla="*/ 2147483647 w 90"/>
                <a:gd name="T11" fmla="*/ 2147483647 h 60"/>
                <a:gd name="T12" fmla="*/ 2147483647 w 90"/>
                <a:gd name="T13" fmla="*/ 2147483647 h 60"/>
                <a:gd name="T14" fmla="*/ 0 w 90"/>
                <a:gd name="T15" fmla="*/ 2147483647 h 60"/>
                <a:gd name="T16" fmla="*/ 2147483647 w 9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69" name="Freeform 289"/>
            <p:cNvSpPr>
              <a:spLocks/>
            </p:cNvSpPr>
            <p:nvPr/>
          </p:nvSpPr>
          <p:spPr bwMode="auto">
            <a:xfrm>
              <a:off x="5590272" y="3787070"/>
              <a:ext cx="178449" cy="205140"/>
            </a:xfrm>
            <a:custGeom>
              <a:avLst/>
              <a:gdLst>
                <a:gd name="T0" fmla="*/ 2147483647 w 24"/>
                <a:gd name="T1" fmla="*/ 2147483647 h 28"/>
                <a:gd name="T2" fmla="*/ 2147483647 w 24"/>
                <a:gd name="T3" fmla="*/ 2147483647 h 28"/>
                <a:gd name="T4" fmla="*/ 2147483647 w 24"/>
                <a:gd name="T5" fmla="*/ 2147483647 h 28"/>
                <a:gd name="T6" fmla="*/ 2147483647 w 24"/>
                <a:gd name="T7" fmla="*/ 2147483647 h 28"/>
                <a:gd name="T8" fmla="*/ 0 w 24"/>
                <a:gd name="T9" fmla="*/ 2147483647 h 28"/>
                <a:gd name="T10" fmla="*/ 2147483647 w 24"/>
                <a:gd name="T11" fmla="*/ 2147483647 h 28"/>
                <a:gd name="T12" fmla="*/ 2147483647 w 24"/>
                <a:gd name="T13" fmla="*/ 2147483647 h 28"/>
                <a:gd name="T14" fmla="*/ 2147483647 w 24"/>
                <a:gd name="T15" fmla="*/ 2147483647 h 28"/>
                <a:gd name="T16" fmla="*/ 2147483647 w 24"/>
                <a:gd name="T17" fmla="*/ 2147483647 h 28"/>
                <a:gd name="T18" fmla="*/ 2147483647 w 24"/>
                <a:gd name="T19" fmla="*/ 2147483647 h 28"/>
                <a:gd name="T20" fmla="*/ 2147483647 w 24"/>
                <a:gd name="T21" fmla="*/ 2147483647 h 28"/>
                <a:gd name="T22" fmla="*/ 2147483647 w 24"/>
                <a:gd name="T23" fmla="*/ 2147483647 h 28"/>
                <a:gd name="T24" fmla="*/ 2147483647 w 24"/>
                <a:gd name="T25" fmla="*/ 0 h 28"/>
                <a:gd name="T26" fmla="*/ 2147483647 w 24"/>
                <a:gd name="T27" fmla="*/ 0 h 28"/>
                <a:gd name="T28" fmla="*/ 2147483647 w 24"/>
                <a:gd name="T29" fmla="*/ 2147483647 h 28"/>
                <a:gd name="T30" fmla="*/ 2147483647 w 24"/>
                <a:gd name="T31" fmla="*/ 2147483647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70" name="Freeform 290"/>
            <p:cNvSpPr>
              <a:spLocks/>
            </p:cNvSpPr>
            <p:nvPr/>
          </p:nvSpPr>
          <p:spPr bwMode="auto">
            <a:xfrm>
              <a:off x="5366455" y="3918839"/>
              <a:ext cx="252552" cy="155727"/>
            </a:xfrm>
            <a:custGeom>
              <a:avLst/>
              <a:gdLst>
                <a:gd name="T0" fmla="*/ 2147483647 w 34"/>
                <a:gd name="T1" fmla="*/ 0 h 21"/>
                <a:gd name="T2" fmla="*/ 2147483647 w 34"/>
                <a:gd name="T3" fmla="*/ 2147483647 h 21"/>
                <a:gd name="T4" fmla="*/ 2147483647 w 34"/>
                <a:gd name="T5" fmla="*/ 2147483647 h 21"/>
                <a:gd name="T6" fmla="*/ 2147483647 w 34"/>
                <a:gd name="T7" fmla="*/ 2147483647 h 21"/>
                <a:gd name="T8" fmla="*/ 0 w 34"/>
                <a:gd name="T9" fmla="*/ 2147483647 h 21"/>
                <a:gd name="T10" fmla="*/ 2147483647 w 34"/>
                <a:gd name="T11" fmla="*/ 2147483647 h 21"/>
                <a:gd name="T12" fmla="*/ 2147483647 w 34"/>
                <a:gd name="T13" fmla="*/ 2147483647 h 21"/>
                <a:gd name="T14" fmla="*/ 2147483647 w 34"/>
                <a:gd name="T15" fmla="*/ 2147483647 h 21"/>
                <a:gd name="T16" fmla="*/ 2147483647 w 34"/>
                <a:gd name="T17" fmla="*/ 2147483647 h 21"/>
                <a:gd name="T18" fmla="*/ 2147483647 w 34"/>
                <a:gd name="T19" fmla="*/ 2147483647 h 21"/>
                <a:gd name="T20" fmla="*/ 2147483647 w 34"/>
                <a:gd name="T21" fmla="*/ 2147483647 h 21"/>
                <a:gd name="T22" fmla="*/ 2147483647 w 34"/>
                <a:gd name="T23" fmla="*/ 2147483647 h 21"/>
                <a:gd name="T24" fmla="*/ 2147483647 w 34"/>
                <a:gd name="T25" fmla="*/ 2147483647 h 21"/>
                <a:gd name="T26" fmla="*/ 2147483647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71" name="Freeform 291"/>
            <p:cNvSpPr>
              <a:spLocks/>
            </p:cNvSpPr>
            <p:nvPr/>
          </p:nvSpPr>
          <p:spPr bwMode="auto">
            <a:xfrm>
              <a:off x="5188006" y="3580433"/>
              <a:ext cx="468807" cy="398301"/>
            </a:xfrm>
            <a:custGeom>
              <a:avLst/>
              <a:gdLst>
                <a:gd name="T0" fmla="*/ 2147483647 w 63"/>
                <a:gd name="T1" fmla="*/ 2147483647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0 h 54"/>
                <a:gd name="T30" fmla="*/ 2147483647 w 63"/>
                <a:gd name="T31" fmla="*/ 0 h 54"/>
                <a:gd name="T32" fmla="*/ 2147483647 w 63"/>
                <a:gd name="T33" fmla="*/ 2147483647 h 54"/>
                <a:gd name="T34" fmla="*/ 2147483647 w 63"/>
                <a:gd name="T35" fmla="*/ 2147483647 h 54"/>
                <a:gd name="T36" fmla="*/ 2147483647 w 63"/>
                <a:gd name="T37" fmla="*/ 2147483647 h 54"/>
                <a:gd name="T38" fmla="*/ 2147483647 w 63"/>
                <a:gd name="T39" fmla="*/ 2147483647 h 54"/>
                <a:gd name="T40" fmla="*/ 2147483647 w 63"/>
                <a:gd name="T41" fmla="*/ 2147483647 h 54"/>
                <a:gd name="T42" fmla="*/ 2147483647 w 63"/>
                <a:gd name="T43" fmla="*/ 2147483647 h 54"/>
                <a:gd name="T44" fmla="*/ 0 w 63"/>
                <a:gd name="T45" fmla="*/ 2147483647 h 54"/>
                <a:gd name="T46" fmla="*/ 2147483647 w 63"/>
                <a:gd name="T47" fmla="*/ 2147483647 h 54"/>
                <a:gd name="T48" fmla="*/ 2147483647 w 63"/>
                <a:gd name="T49" fmla="*/ 2147483647 h 54"/>
                <a:gd name="T50" fmla="*/ 2147483647 w 63"/>
                <a:gd name="T51" fmla="*/ 2147483647 h 54"/>
                <a:gd name="T52" fmla="*/ 2147483647 w 63"/>
                <a:gd name="T53" fmla="*/ 2147483647 h 54"/>
                <a:gd name="T54" fmla="*/ 2147483647 w 63"/>
                <a:gd name="T55" fmla="*/ 2147483647 h 54"/>
                <a:gd name="T56" fmla="*/ 2147483647 w 63"/>
                <a:gd name="T57" fmla="*/ 2147483647 h 54"/>
                <a:gd name="T58" fmla="*/ 2147483647 w 63"/>
                <a:gd name="T59" fmla="*/ 2147483647 h 54"/>
                <a:gd name="T60" fmla="*/ 2147483647 w 63"/>
                <a:gd name="T61" fmla="*/ 2147483647 h 54"/>
                <a:gd name="T62" fmla="*/ 2147483647 w 63"/>
                <a:gd name="T63" fmla="*/ 2147483647 h 54"/>
                <a:gd name="T64" fmla="*/ 2147483647 w 63"/>
                <a:gd name="T65" fmla="*/ 2147483647 h 54"/>
                <a:gd name="T66" fmla="*/ 2147483647 w 63"/>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72" name="Freeform 292"/>
            <p:cNvSpPr>
              <a:spLocks/>
            </p:cNvSpPr>
            <p:nvPr/>
          </p:nvSpPr>
          <p:spPr bwMode="auto">
            <a:xfrm>
              <a:off x="5590272" y="3831992"/>
              <a:ext cx="74102" cy="86847"/>
            </a:xfrm>
            <a:custGeom>
              <a:avLst/>
              <a:gdLst>
                <a:gd name="T0" fmla="*/ 0 w 10"/>
                <a:gd name="T1" fmla="*/ 2147483647 h 12"/>
                <a:gd name="T2" fmla="*/ 2147483647 w 10"/>
                <a:gd name="T3" fmla="*/ 2147483647 h 12"/>
                <a:gd name="T4" fmla="*/ 2147483647 w 10"/>
                <a:gd name="T5" fmla="*/ 2147483647 h 12"/>
                <a:gd name="T6" fmla="*/ 2147483647 w 10"/>
                <a:gd name="T7" fmla="*/ 0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73" name="Freeform 293"/>
            <p:cNvSpPr>
              <a:spLocks/>
            </p:cNvSpPr>
            <p:nvPr/>
          </p:nvSpPr>
          <p:spPr bwMode="auto">
            <a:xfrm>
              <a:off x="5268157" y="3433690"/>
              <a:ext cx="237427" cy="236584"/>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0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0 w 192"/>
                <a:gd name="T23" fmla="*/ 2147483647 h 192"/>
                <a:gd name="T24" fmla="*/ 0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2147483647 w 192"/>
                <a:gd name="T37" fmla="*/ 2147483647 h 192"/>
                <a:gd name="T38" fmla="*/ 2147483647 w 192"/>
                <a:gd name="T39" fmla="*/ 2147483647 h 192"/>
                <a:gd name="T40" fmla="*/ 2147483647 w 192"/>
                <a:gd name="T41" fmla="*/ 2147483647 h 192"/>
                <a:gd name="T42" fmla="*/ 2147483647 w 192"/>
                <a:gd name="T43" fmla="*/ 2147483647 h 192"/>
                <a:gd name="T44" fmla="*/ 2147483647 w 192"/>
                <a:gd name="T45" fmla="*/ 2147483647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74" name="Freeform 294"/>
            <p:cNvSpPr>
              <a:spLocks/>
            </p:cNvSpPr>
            <p:nvPr/>
          </p:nvSpPr>
          <p:spPr bwMode="auto">
            <a:xfrm>
              <a:off x="5404262" y="3369304"/>
              <a:ext cx="447636" cy="402793"/>
            </a:xfrm>
            <a:custGeom>
              <a:avLst/>
              <a:gdLst>
                <a:gd name="T0" fmla="*/ 2147483647 w 60"/>
                <a:gd name="T1" fmla="*/ 2147483647 h 55"/>
                <a:gd name="T2" fmla="*/ 2147483647 w 60"/>
                <a:gd name="T3" fmla="*/ 2147483647 h 55"/>
                <a:gd name="T4" fmla="*/ 2147483647 w 60"/>
                <a:gd name="T5" fmla="*/ 2147483647 h 55"/>
                <a:gd name="T6" fmla="*/ 2147483647 w 60"/>
                <a:gd name="T7" fmla="*/ 2147483647 h 55"/>
                <a:gd name="T8" fmla="*/ 2147483647 w 60"/>
                <a:gd name="T9" fmla="*/ 2147483647 h 55"/>
                <a:gd name="T10" fmla="*/ 2147483647 w 60"/>
                <a:gd name="T11" fmla="*/ 2147483647 h 55"/>
                <a:gd name="T12" fmla="*/ 2147483647 w 60"/>
                <a:gd name="T13" fmla="*/ 2147483647 h 55"/>
                <a:gd name="T14" fmla="*/ 2147483647 w 60"/>
                <a:gd name="T15" fmla="*/ 2147483647 h 55"/>
                <a:gd name="T16" fmla="*/ 2147483647 w 60"/>
                <a:gd name="T17" fmla="*/ 2147483647 h 55"/>
                <a:gd name="T18" fmla="*/ 2147483647 w 60"/>
                <a:gd name="T19" fmla="*/ 2147483647 h 55"/>
                <a:gd name="T20" fmla="*/ 2147483647 w 60"/>
                <a:gd name="T21" fmla="*/ 2147483647 h 55"/>
                <a:gd name="T22" fmla="*/ 2147483647 w 60"/>
                <a:gd name="T23" fmla="*/ 2147483647 h 55"/>
                <a:gd name="T24" fmla="*/ 2147483647 w 60"/>
                <a:gd name="T25" fmla="*/ 2147483647 h 55"/>
                <a:gd name="T26" fmla="*/ 2147483647 w 60"/>
                <a:gd name="T27" fmla="*/ 2147483647 h 55"/>
                <a:gd name="T28" fmla="*/ 2147483647 w 60"/>
                <a:gd name="T29" fmla="*/ 2147483647 h 55"/>
                <a:gd name="T30" fmla="*/ 2147483647 w 60"/>
                <a:gd name="T31" fmla="*/ 2147483647 h 55"/>
                <a:gd name="T32" fmla="*/ 2147483647 w 60"/>
                <a:gd name="T33" fmla="*/ 2147483647 h 55"/>
                <a:gd name="T34" fmla="*/ 2147483647 w 60"/>
                <a:gd name="T35" fmla="*/ 2147483647 h 55"/>
                <a:gd name="T36" fmla="*/ 2147483647 w 60"/>
                <a:gd name="T37" fmla="*/ 2147483647 h 55"/>
                <a:gd name="T38" fmla="*/ 2147483647 w 60"/>
                <a:gd name="T39" fmla="*/ 2147483647 h 55"/>
                <a:gd name="T40" fmla="*/ 2147483647 w 60"/>
                <a:gd name="T41" fmla="*/ 0 h 55"/>
                <a:gd name="T42" fmla="*/ 2147483647 w 60"/>
                <a:gd name="T43" fmla="*/ 2147483647 h 55"/>
                <a:gd name="T44" fmla="*/ 2147483647 w 60"/>
                <a:gd name="T45" fmla="*/ 2147483647 h 55"/>
                <a:gd name="T46" fmla="*/ 0 w 60"/>
                <a:gd name="T47" fmla="*/ 0 h 55"/>
                <a:gd name="T48" fmla="*/ 0 w 60"/>
                <a:gd name="T49" fmla="*/ 0 h 55"/>
                <a:gd name="T50" fmla="*/ 0 w 60"/>
                <a:gd name="T51" fmla="*/ 2147483647 h 55"/>
                <a:gd name="T52" fmla="*/ 2147483647 w 60"/>
                <a:gd name="T53" fmla="*/ 2147483647 h 55"/>
                <a:gd name="T54" fmla="*/ 2147483647 w 60"/>
                <a:gd name="T55" fmla="*/ 2147483647 h 55"/>
                <a:gd name="T56" fmla="*/ 2147483647 w 60"/>
                <a:gd name="T57" fmla="*/ 2147483647 h 55"/>
                <a:gd name="T58" fmla="*/ 2147483647 w 60"/>
                <a:gd name="T59" fmla="*/ 2147483647 h 55"/>
                <a:gd name="T60" fmla="*/ 2147483647 w 60"/>
                <a:gd name="T61" fmla="*/ 2147483647 h 55"/>
                <a:gd name="T62" fmla="*/ 2147483647 w 60"/>
                <a:gd name="T63" fmla="*/ 2147483647 h 55"/>
                <a:gd name="T64" fmla="*/ 2147483647 w 60"/>
                <a:gd name="T65" fmla="*/ 2147483647 h 55"/>
                <a:gd name="T66" fmla="*/ 2147483647 w 60"/>
                <a:gd name="T67" fmla="*/ 2147483647 h 55"/>
                <a:gd name="T68" fmla="*/ 2147483647 w 60"/>
                <a:gd name="T69" fmla="*/ 2147483647 h 55"/>
                <a:gd name="T70" fmla="*/ 2147483647 w 60"/>
                <a:gd name="T71" fmla="*/ 2147483647 h 55"/>
                <a:gd name="T72" fmla="*/ 2147483647 w 60"/>
                <a:gd name="T73" fmla="*/ 2147483647 h 55"/>
                <a:gd name="T74" fmla="*/ 2147483647 w 60"/>
                <a:gd name="T75" fmla="*/ 2147483647 h 55"/>
                <a:gd name="T76" fmla="*/ 2147483647 w 60"/>
                <a:gd name="T77" fmla="*/ 2147483647 h 55"/>
                <a:gd name="T78" fmla="*/ 2147483647 w 60"/>
                <a:gd name="T79" fmla="*/ 2147483647 h 55"/>
                <a:gd name="T80" fmla="*/ 2147483647 w 60"/>
                <a:gd name="T81" fmla="*/ 2147483647 h 55"/>
                <a:gd name="T82" fmla="*/ 2147483647 w 60"/>
                <a:gd name="T83" fmla="*/ 2147483647 h 55"/>
                <a:gd name="T84" fmla="*/ 2147483647 w 60"/>
                <a:gd name="T85" fmla="*/ 2147483647 h 55"/>
                <a:gd name="T86" fmla="*/ 2147483647 w 60"/>
                <a:gd name="T87" fmla="*/ 2147483647 h 55"/>
                <a:gd name="T88" fmla="*/ 2147483647 w 60"/>
                <a:gd name="T89" fmla="*/ 2147483647 h 55"/>
                <a:gd name="T90" fmla="*/ 2147483647 w 60"/>
                <a:gd name="T91" fmla="*/ 2147483647 h 55"/>
                <a:gd name="T92" fmla="*/ 2147483647 w 60"/>
                <a:gd name="T93" fmla="*/ 2147483647 h 55"/>
                <a:gd name="T94" fmla="*/ 2147483647 w 60"/>
                <a:gd name="T95" fmla="*/ 2147483647 h 55"/>
                <a:gd name="T96" fmla="*/ 2147483647 w 60"/>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75" name="Freeform 299"/>
            <p:cNvSpPr>
              <a:spLocks/>
            </p:cNvSpPr>
            <p:nvPr/>
          </p:nvSpPr>
          <p:spPr bwMode="auto">
            <a:xfrm>
              <a:off x="4840181" y="2779340"/>
              <a:ext cx="151228" cy="101821"/>
            </a:xfrm>
            <a:custGeom>
              <a:avLst/>
              <a:gdLst>
                <a:gd name="T0" fmla="*/ 2147483647 w 20"/>
                <a:gd name="T1" fmla="*/ 2147483647 h 14"/>
                <a:gd name="T2" fmla="*/ 2147483647 w 20"/>
                <a:gd name="T3" fmla="*/ 2147483647 h 14"/>
                <a:gd name="T4" fmla="*/ 2147483647 w 20"/>
                <a:gd name="T5" fmla="*/ 0 h 14"/>
                <a:gd name="T6" fmla="*/ 2147483647 w 20"/>
                <a:gd name="T7" fmla="*/ 2147483647 h 14"/>
                <a:gd name="T8" fmla="*/ 2147483647 w 20"/>
                <a:gd name="T9" fmla="*/ 0 h 14"/>
                <a:gd name="T10" fmla="*/ 2147483647 w 20"/>
                <a:gd name="T11" fmla="*/ 0 h 14"/>
                <a:gd name="T12" fmla="*/ 2147483647 w 20"/>
                <a:gd name="T13" fmla="*/ 2147483647 h 14"/>
                <a:gd name="T14" fmla="*/ 2147483647 w 20"/>
                <a:gd name="T15" fmla="*/ 2147483647 h 14"/>
                <a:gd name="T16" fmla="*/ 0 w 20"/>
                <a:gd name="T17" fmla="*/ 2147483647 h 14"/>
                <a:gd name="T18" fmla="*/ 2147483647 w 20"/>
                <a:gd name="T19" fmla="*/ 2147483647 h 14"/>
                <a:gd name="T20" fmla="*/ 2147483647 w 20"/>
                <a:gd name="T21" fmla="*/ 2147483647 h 14"/>
                <a:gd name="T22" fmla="*/ 2147483647 w 20"/>
                <a:gd name="T23" fmla="*/ 2147483647 h 14"/>
                <a:gd name="T24" fmla="*/ 2147483647 w 20"/>
                <a:gd name="T25" fmla="*/ 2147483647 h 14"/>
                <a:gd name="T26" fmla="*/ 2147483647 w 20"/>
                <a:gd name="T27" fmla="*/ 2147483647 h 14"/>
                <a:gd name="T28" fmla="*/ 2147483647 w 20"/>
                <a:gd name="T29" fmla="*/ 2147483647 h 14"/>
                <a:gd name="T30" fmla="*/ 2147483647 w 20"/>
                <a:gd name="T31" fmla="*/ 2147483647 h 14"/>
                <a:gd name="T32" fmla="*/ 2147483647 w 20"/>
                <a:gd name="T33" fmla="*/ 2147483647 h 14"/>
                <a:gd name="T34" fmla="*/ 2147483647 w 20"/>
                <a:gd name="T35" fmla="*/ 2147483647 h 14"/>
                <a:gd name="T36" fmla="*/ 2147483647 w 20"/>
                <a:gd name="T37" fmla="*/ 2147483647 h 14"/>
                <a:gd name="T38" fmla="*/ 2147483647 w 20"/>
                <a:gd name="T39" fmla="*/ 2147483647 h 14"/>
                <a:gd name="T40" fmla="*/ 2147483647 w 20"/>
                <a:gd name="T41" fmla="*/ 2147483647 h 14"/>
                <a:gd name="T42" fmla="*/ 2147483647 w 20"/>
                <a:gd name="T43" fmla="*/ 2147483647 h 14"/>
                <a:gd name="T44" fmla="*/ 2147483647 w 20"/>
                <a:gd name="T45" fmla="*/ 2147483647 h 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 h="14">
                  <a:moveTo>
                    <a:pt x="19" y="4"/>
                  </a:moveTo>
                  <a:cubicBezTo>
                    <a:pt x="17" y="2"/>
                    <a:pt x="17" y="2"/>
                    <a:pt x="17" y="2"/>
                  </a:cubicBezTo>
                  <a:cubicBezTo>
                    <a:pt x="15" y="0"/>
                    <a:pt x="15" y="0"/>
                    <a:pt x="15" y="0"/>
                  </a:cubicBezTo>
                  <a:cubicBezTo>
                    <a:pt x="13" y="1"/>
                    <a:pt x="13" y="1"/>
                    <a:pt x="13" y="1"/>
                  </a:cubicBezTo>
                  <a:cubicBezTo>
                    <a:pt x="9" y="0"/>
                    <a:pt x="9" y="0"/>
                    <a:pt x="9" y="0"/>
                  </a:cubicBezTo>
                  <a:cubicBezTo>
                    <a:pt x="5" y="0"/>
                    <a:pt x="5" y="0"/>
                    <a:pt x="5" y="0"/>
                  </a:cubicBezTo>
                  <a:cubicBezTo>
                    <a:pt x="1" y="1"/>
                    <a:pt x="1" y="1"/>
                    <a:pt x="1" y="1"/>
                  </a:cubicBezTo>
                  <a:cubicBezTo>
                    <a:pt x="1" y="3"/>
                    <a:pt x="1" y="5"/>
                    <a:pt x="1" y="5"/>
                  </a:cubicBezTo>
                  <a:cubicBezTo>
                    <a:pt x="0" y="6"/>
                    <a:pt x="0" y="6"/>
                    <a:pt x="0" y="6"/>
                  </a:cubicBezTo>
                  <a:cubicBezTo>
                    <a:pt x="2" y="6"/>
                    <a:pt x="2" y="6"/>
                    <a:pt x="2" y="6"/>
                  </a:cubicBezTo>
                  <a:cubicBezTo>
                    <a:pt x="4" y="7"/>
                    <a:pt x="4" y="7"/>
                    <a:pt x="4" y="7"/>
                  </a:cubicBezTo>
                  <a:cubicBezTo>
                    <a:pt x="6" y="8"/>
                    <a:pt x="6" y="8"/>
                    <a:pt x="6" y="8"/>
                  </a:cubicBezTo>
                  <a:cubicBezTo>
                    <a:pt x="7" y="10"/>
                    <a:pt x="7" y="10"/>
                    <a:pt x="7" y="10"/>
                  </a:cubicBezTo>
                  <a:cubicBezTo>
                    <a:pt x="6" y="12"/>
                    <a:pt x="6" y="12"/>
                    <a:pt x="6" y="12"/>
                  </a:cubicBezTo>
                  <a:cubicBezTo>
                    <a:pt x="7" y="12"/>
                    <a:pt x="7" y="12"/>
                    <a:pt x="7" y="12"/>
                  </a:cubicBezTo>
                  <a:cubicBezTo>
                    <a:pt x="9" y="14"/>
                    <a:pt x="9" y="14"/>
                    <a:pt x="9" y="14"/>
                  </a:cubicBezTo>
                  <a:cubicBezTo>
                    <a:pt x="11" y="13"/>
                    <a:pt x="11" y="13"/>
                    <a:pt x="11" y="13"/>
                  </a:cubicBezTo>
                  <a:cubicBezTo>
                    <a:pt x="13" y="12"/>
                    <a:pt x="13" y="12"/>
                    <a:pt x="13" y="12"/>
                  </a:cubicBezTo>
                  <a:cubicBezTo>
                    <a:pt x="13" y="12"/>
                    <a:pt x="15" y="12"/>
                    <a:pt x="16" y="12"/>
                  </a:cubicBezTo>
                  <a:cubicBezTo>
                    <a:pt x="17" y="12"/>
                    <a:pt x="16" y="9"/>
                    <a:pt x="16" y="9"/>
                  </a:cubicBezTo>
                  <a:cubicBezTo>
                    <a:pt x="18" y="7"/>
                    <a:pt x="18" y="7"/>
                    <a:pt x="18" y="7"/>
                  </a:cubicBezTo>
                  <a:cubicBezTo>
                    <a:pt x="20" y="4"/>
                    <a:pt x="20" y="4"/>
                    <a:pt x="20" y="4"/>
                  </a:cubicBezTo>
                  <a:cubicBezTo>
                    <a:pt x="19" y="4"/>
                    <a:pt x="19" y="4"/>
                    <a:pt x="19" y="4"/>
                  </a:cubicBezTo>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76" name="Freeform 300"/>
            <p:cNvSpPr>
              <a:spLocks/>
            </p:cNvSpPr>
            <p:nvPr/>
          </p:nvSpPr>
          <p:spPr bwMode="auto">
            <a:xfrm>
              <a:off x="4906721" y="2638587"/>
              <a:ext cx="113422" cy="95832"/>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2147483647 h 78"/>
                <a:gd name="T10" fmla="*/ 2147483647 w 90"/>
                <a:gd name="T11" fmla="*/ 0 h 78"/>
                <a:gd name="T12" fmla="*/ 2147483647 w 90"/>
                <a:gd name="T13" fmla="*/ 0 h 78"/>
                <a:gd name="T14" fmla="*/ 2147483647 w 90"/>
                <a:gd name="T15" fmla="*/ 0 h 78"/>
                <a:gd name="T16" fmla="*/ 0 w 90"/>
                <a:gd name="T17" fmla="*/ 2147483647 h 78"/>
                <a:gd name="T18" fmla="*/ 0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2147483647 w 90"/>
                <a:gd name="T31" fmla="*/ 2147483647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 h="78">
                  <a:moveTo>
                    <a:pt x="54" y="66"/>
                  </a:moveTo>
                  <a:lnTo>
                    <a:pt x="78" y="78"/>
                  </a:lnTo>
                  <a:lnTo>
                    <a:pt x="84" y="42"/>
                  </a:lnTo>
                  <a:lnTo>
                    <a:pt x="84" y="30"/>
                  </a:lnTo>
                  <a:lnTo>
                    <a:pt x="90" y="6"/>
                  </a:lnTo>
                  <a:lnTo>
                    <a:pt x="84" y="0"/>
                  </a:lnTo>
                  <a:lnTo>
                    <a:pt x="72" y="0"/>
                  </a:lnTo>
                  <a:lnTo>
                    <a:pt x="36" y="0"/>
                  </a:lnTo>
                  <a:lnTo>
                    <a:pt x="0" y="18"/>
                  </a:lnTo>
                  <a:lnTo>
                    <a:pt x="0" y="30"/>
                  </a:lnTo>
                  <a:lnTo>
                    <a:pt x="6" y="42"/>
                  </a:lnTo>
                  <a:lnTo>
                    <a:pt x="12" y="48"/>
                  </a:lnTo>
                  <a:lnTo>
                    <a:pt x="18" y="54"/>
                  </a:lnTo>
                  <a:lnTo>
                    <a:pt x="12" y="60"/>
                  </a:lnTo>
                  <a:lnTo>
                    <a:pt x="36" y="54"/>
                  </a:lnTo>
                  <a:lnTo>
                    <a:pt x="54" y="66"/>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77" name="Freeform 301"/>
            <p:cNvSpPr>
              <a:spLocks/>
            </p:cNvSpPr>
            <p:nvPr/>
          </p:nvSpPr>
          <p:spPr bwMode="auto">
            <a:xfrm>
              <a:off x="4902185" y="2786826"/>
              <a:ext cx="222305" cy="199151"/>
            </a:xfrm>
            <a:custGeom>
              <a:avLst/>
              <a:gdLst>
                <a:gd name="T0" fmla="*/ 2147483647 w 30"/>
                <a:gd name="T1" fmla="*/ 2147483647 h 27"/>
                <a:gd name="T2" fmla="*/ 2147483647 w 30"/>
                <a:gd name="T3" fmla="*/ 2147483647 h 27"/>
                <a:gd name="T4" fmla="*/ 2147483647 w 30"/>
                <a:gd name="T5" fmla="*/ 2147483647 h 27"/>
                <a:gd name="T6" fmla="*/ 2147483647 w 30"/>
                <a:gd name="T7" fmla="*/ 2147483647 h 27"/>
                <a:gd name="T8" fmla="*/ 2147483647 w 30"/>
                <a:gd name="T9" fmla="*/ 0 h 27"/>
                <a:gd name="T10" fmla="*/ 2147483647 w 30"/>
                <a:gd name="T11" fmla="*/ 2147483647 h 27"/>
                <a:gd name="T12" fmla="*/ 2147483647 w 30"/>
                <a:gd name="T13" fmla="*/ 2147483647 h 27"/>
                <a:gd name="T14" fmla="*/ 2147483647 w 30"/>
                <a:gd name="T15" fmla="*/ 2147483647 h 27"/>
                <a:gd name="T16" fmla="*/ 2147483647 w 30"/>
                <a:gd name="T17" fmla="*/ 2147483647 h 27"/>
                <a:gd name="T18" fmla="*/ 2147483647 w 30"/>
                <a:gd name="T19" fmla="*/ 2147483647 h 27"/>
                <a:gd name="T20" fmla="*/ 2147483647 w 30"/>
                <a:gd name="T21" fmla="*/ 2147483647 h 27"/>
                <a:gd name="T22" fmla="*/ 2147483647 w 30"/>
                <a:gd name="T23" fmla="*/ 2147483647 h 27"/>
                <a:gd name="T24" fmla="*/ 2147483647 w 30"/>
                <a:gd name="T25" fmla="*/ 2147483647 h 27"/>
                <a:gd name="T26" fmla="*/ 2147483647 w 30"/>
                <a:gd name="T27" fmla="*/ 2147483647 h 27"/>
                <a:gd name="T28" fmla="*/ 2147483647 w 30"/>
                <a:gd name="T29" fmla="*/ 2147483647 h 27"/>
                <a:gd name="T30" fmla="*/ 2147483647 w 30"/>
                <a:gd name="T31" fmla="*/ 2147483647 h 27"/>
                <a:gd name="T32" fmla="*/ 0 w 30"/>
                <a:gd name="T33" fmla="*/ 2147483647 h 27"/>
                <a:gd name="T34" fmla="*/ 2147483647 w 30"/>
                <a:gd name="T35" fmla="*/ 2147483647 h 27"/>
                <a:gd name="T36" fmla="*/ 2147483647 w 30"/>
                <a:gd name="T37" fmla="*/ 2147483647 h 27"/>
                <a:gd name="T38" fmla="*/ 2147483647 w 30"/>
                <a:gd name="T39" fmla="*/ 2147483647 h 27"/>
                <a:gd name="T40" fmla="*/ 2147483647 w 30"/>
                <a:gd name="T41" fmla="*/ 2147483647 h 27"/>
                <a:gd name="T42" fmla="*/ 2147483647 w 30"/>
                <a:gd name="T43" fmla="*/ 2147483647 h 27"/>
                <a:gd name="T44" fmla="*/ 2147483647 w 30"/>
                <a:gd name="T45" fmla="*/ 2147483647 h 27"/>
                <a:gd name="T46" fmla="*/ 2147483647 w 30"/>
                <a:gd name="T47" fmla="*/ 2147483647 h 27"/>
                <a:gd name="T48" fmla="*/ 2147483647 w 30"/>
                <a:gd name="T49" fmla="*/ 2147483647 h 27"/>
                <a:gd name="T50" fmla="*/ 2147483647 w 30"/>
                <a:gd name="T51" fmla="*/ 2147483647 h 27"/>
                <a:gd name="T52" fmla="*/ 2147483647 w 30"/>
                <a:gd name="T53" fmla="*/ 2147483647 h 27"/>
                <a:gd name="T54" fmla="*/ 2147483647 w 30"/>
                <a:gd name="T55" fmla="*/ 2147483647 h 27"/>
                <a:gd name="T56" fmla="*/ 2147483647 w 30"/>
                <a:gd name="T57" fmla="*/ 2147483647 h 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27">
                  <a:moveTo>
                    <a:pt x="30" y="14"/>
                  </a:moveTo>
                  <a:cubicBezTo>
                    <a:pt x="27" y="11"/>
                    <a:pt x="27" y="11"/>
                    <a:pt x="27" y="11"/>
                  </a:cubicBezTo>
                  <a:cubicBezTo>
                    <a:pt x="23" y="3"/>
                    <a:pt x="23" y="3"/>
                    <a:pt x="23" y="3"/>
                  </a:cubicBezTo>
                  <a:cubicBezTo>
                    <a:pt x="20" y="2"/>
                    <a:pt x="20" y="2"/>
                    <a:pt x="20" y="2"/>
                  </a:cubicBezTo>
                  <a:cubicBezTo>
                    <a:pt x="17" y="0"/>
                    <a:pt x="17" y="0"/>
                    <a:pt x="17" y="0"/>
                  </a:cubicBezTo>
                  <a:cubicBezTo>
                    <a:pt x="14" y="2"/>
                    <a:pt x="14" y="2"/>
                    <a:pt x="14" y="2"/>
                  </a:cubicBezTo>
                  <a:cubicBezTo>
                    <a:pt x="11" y="3"/>
                    <a:pt x="11" y="3"/>
                    <a:pt x="11" y="3"/>
                  </a:cubicBezTo>
                  <a:cubicBezTo>
                    <a:pt x="12" y="3"/>
                    <a:pt x="12" y="3"/>
                    <a:pt x="12" y="3"/>
                  </a:cubicBezTo>
                  <a:cubicBezTo>
                    <a:pt x="10" y="6"/>
                    <a:pt x="10" y="6"/>
                    <a:pt x="10" y="6"/>
                  </a:cubicBezTo>
                  <a:cubicBezTo>
                    <a:pt x="8" y="8"/>
                    <a:pt x="8" y="8"/>
                    <a:pt x="8" y="8"/>
                  </a:cubicBezTo>
                  <a:cubicBezTo>
                    <a:pt x="8" y="8"/>
                    <a:pt x="9" y="11"/>
                    <a:pt x="8" y="11"/>
                  </a:cubicBezTo>
                  <a:cubicBezTo>
                    <a:pt x="7" y="11"/>
                    <a:pt x="5" y="11"/>
                    <a:pt x="5" y="11"/>
                  </a:cubicBezTo>
                  <a:cubicBezTo>
                    <a:pt x="3" y="12"/>
                    <a:pt x="3" y="12"/>
                    <a:pt x="3" y="12"/>
                  </a:cubicBezTo>
                  <a:cubicBezTo>
                    <a:pt x="1" y="13"/>
                    <a:pt x="1" y="13"/>
                    <a:pt x="1" y="13"/>
                  </a:cubicBezTo>
                  <a:cubicBezTo>
                    <a:pt x="1" y="14"/>
                    <a:pt x="1" y="14"/>
                    <a:pt x="1" y="14"/>
                  </a:cubicBezTo>
                  <a:cubicBezTo>
                    <a:pt x="2" y="18"/>
                    <a:pt x="2" y="18"/>
                    <a:pt x="2" y="18"/>
                  </a:cubicBezTo>
                  <a:cubicBezTo>
                    <a:pt x="0" y="20"/>
                    <a:pt x="0" y="20"/>
                    <a:pt x="0" y="20"/>
                  </a:cubicBezTo>
                  <a:cubicBezTo>
                    <a:pt x="1" y="23"/>
                    <a:pt x="1" y="23"/>
                    <a:pt x="1" y="23"/>
                  </a:cubicBezTo>
                  <a:cubicBezTo>
                    <a:pt x="1" y="25"/>
                    <a:pt x="1" y="25"/>
                    <a:pt x="1" y="25"/>
                  </a:cubicBezTo>
                  <a:cubicBezTo>
                    <a:pt x="3" y="24"/>
                    <a:pt x="3" y="24"/>
                    <a:pt x="3" y="24"/>
                  </a:cubicBezTo>
                  <a:cubicBezTo>
                    <a:pt x="7" y="24"/>
                    <a:pt x="7" y="24"/>
                    <a:pt x="7" y="24"/>
                  </a:cubicBezTo>
                  <a:cubicBezTo>
                    <a:pt x="13" y="26"/>
                    <a:pt x="13" y="26"/>
                    <a:pt x="13" y="26"/>
                  </a:cubicBezTo>
                  <a:cubicBezTo>
                    <a:pt x="20" y="26"/>
                    <a:pt x="20" y="26"/>
                    <a:pt x="20" y="26"/>
                  </a:cubicBezTo>
                  <a:cubicBezTo>
                    <a:pt x="24" y="27"/>
                    <a:pt x="24" y="27"/>
                    <a:pt x="24" y="27"/>
                  </a:cubicBezTo>
                  <a:cubicBezTo>
                    <a:pt x="26" y="21"/>
                    <a:pt x="26" y="21"/>
                    <a:pt x="26" y="21"/>
                  </a:cubicBezTo>
                  <a:cubicBezTo>
                    <a:pt x="27" y="21"/>
                    <a:pt x="27" y="21"/>
                    <a:pt x="27" y="21"/>
                  </a:cubicBezTo>
                  <a:cubicBezTo>
                    <a:pt x="26" y="17"/>
                    <a:pt x="26" y="17"/>
                    <a:pt x="26" y="17"/>
                  </a:cubicBezTo>
                  <a:cubicBezTo>
                    <a:pt x="29" y="16"/>
                    <a:pt x="29" y="16"/>
                    <a:pt x="29" y="16"/>
                  </a:cubicBezTo>
                  <a:lnTo>
                    <a:pt x="30" y="14"/>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78" name="Freeform 302"/>
            <p:cNvSpPr>
              <a:spLocks/>
            </p:cNvSpPr>
            <p:nvPr/>
          </p:nvSpPr>
          <p:spPr bwMode="auto">
            <a:xfrm>
              <a:off x="4847743" y="2705969"/>
              <a:ext cx="181474" cy="101821"/>
            </a:xfrm>
            <a:custGeom>
              <a:avLst/>
              <a:gdLst>
                <a:gd name="T0" fmla="*/ 2147483647 w 24"/>
                <a:gd name="T1" fmla="*/ 2147483647 h 14"/>
                <a:gd name="T2" fmla="*/ 2147483647 w 24"/>
                <a:gd name="T3" fmla="*/ 2147483647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0 h 14"/>
                <a:gd name="T24" fmla="*/ 2147483647 w 24"/>
                <a:gd name="T25" fmla="*/ 2147483647 h 14"/>
                <a:gd name="T26" fmla="*/ 2147483647 w 24"/>
                <a:gd name="T27" fmla="*/ 2147483647 h 14"/>
                <a:gd name="T28" fmla="*/ 2147483647 w 24"/>
                <a:gd name="T29" fmla="*/ 2147483647 h 14"/>
                <a:gd name="T30" fmla="*/ 2147483647 w 24"/>
                <a:gd name="T31" fmla="*/ 2147483647 h 14"/>
                <a:gd name="T32" fmla="*/ 2147483647 w 24"/>
                <a:gd name="T33" fmla="*/ 2147483647 h 14"/>
                <a:gd name="T34" fmla="*/ 2147483647 w 24"/>
                <a:gd name="T35" fmla="*/ 2147483647 h 14"/>
                <a:gd name="T36" fmla="*/ 0 w 24"/>
                <a:gd name="T37" fmla="*/ 2147483647 h 14"/>
                <a:gd name="T38" fmla="*/ 2147483647 w 24"/>
                <a:gd name="T39" fmla="*/ 2147483647 h 14"/>
                <a:gd name="T40" fmla="*/ 2147483647 w 24"/>
                <a:gd name="T41" fmla="*/ 2147483647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 h="14">
                  <a:moveTo>
                    <a:pt x="8" y="10"/>
                  </a:moveTo>
                  <a:cubicBezTo>
                    <a:pt x="12" y="11"/>
                    <a:pt x="12" y="11"/>
                    <a:pt x="12" y="11"/>
                  </a:cubicBezTo>
                  <a:cubicBezTo>
                    <a:pt x="14" y="10"/>
                    <a:pt x="14" y="10"/>
                    <a:pt x="14" y="10"/>
                  </a:cubicBezTo>
                  <a:cubicBezTo>
                    <a:pt x="16" y="12"/>
                    <a:pt x="16" y="12"/>
                    <a:pt x="16" y="12"/>
                  </a:cubicBezTo>
                  <a:cubicBezTo>
                    <a:pt x="18" y="14"/>
                    <a:pt x="18" y="14"/>
                    <a:pt x="18" y="14"/>
                  </a:cubicBezTo>
                  <a:cubicBezTo>
                    <a:pt x="21" y="13"/>
                    <a:pt x="21" y="13"/>
                    <a:pt x="21" y="13"/>
                  </a:cubicBezTo>
                  <a:cubicBezTo>
                    <a:pt x="24" y="11"/>
                    <a:pt x="24" y="11"/>
                    <a:pt x="24" y="11"/>
                  </a:cubicBezTo>
                  <a:cubicBezTo>
                    <a:pt x="23" y="10"/>
                    <a:pt x="23" y="10"/>
                    <a:pt x="23" y="10"/>
                  </a:cubicBezTo>
                  <a:cubicBezTo>
                    <a:pt x="21" y="5"/>
                    <a:pt x="21" y="5"/>
                    <a:pt x="21" y="5"/>
                  </a:cubicBezTo>
                  <a:cubicBezTo>
                    <a:pt x="21" y="4"/>
                    <a:pt x="21" y="4"/>
                    <a:pt x="21" y="4"/>
                  </a:cubicBezTo>
                  <a:cubicBezTo>
                    <a:pt x="17" y="2"/>
                    <a:pt x="17" y="2"/>
                    <a:pt x="17" y="2"/>
                  </a:cubicBezTo>
                  <a:cubicBezTo>
                    <a:pt x="14" y="0"/>
                    <a:pt x="14" y="0"/>
                    <a:pt x="14" y="0"/>
                  </a:cubicBezTo>
                  <a:cubicBezTo>
                    <a:pt x="10" y="1"/>
                    <a:pt x="10" y="1"/>
                    <a:pt x="10" y="1"/>
                  </a:cubicBezTo>
                  <a:cubicBezTo>
                    <a:pt x="9" y="5"/>
                    <a:pt x="9" y="5"/>
                    <a:pt x="9" y="5"/>
                  </a:cubicBezTo>
                  <a:cubicBezTo>
                    <a:pt x="8" y="6"/>
                    <a:pt x="8" y="6"/>
                    <a:pt x="8" y="6"/>
                  </a:cubicBezTo>
                  <a:cubicBezTo>
                    <a:pt x="5" y="3"/>
                    <a:pt x="5" y="3"/>
                    <a:pt x="5" y="3"/>
                  </a:cubicBezTo>
                  <a:cubicBezTo>
                    <a:pt x="3" y="3"/>
                    <a:pt x="3" y="3"/>
                    <a:pt x="3" y="3"/>
                  </a:cubicBezTo>
                  <a:cubicBezTo>
                    <a:pt x="3" y="3"/>
                    <a:pt x="1" y="7"/>
                    <a:pt x="1" y="8"/>
                  </a:cubicBezTo>
                  <a:cubicBezTo>
                    <a:pt x="1" y="8"/>
                    <a:pt x="0" y="10"/>
                    <a:pt x="0" y="11"/>
                  </a:cubicBezTo>
                  <a:cubicBezTo>
                    <a:pt x="4" y="10"/>
                    <a:pt x="4" y="10"/>
                    <a:pt x="4" y="10"/>
                  </a:cubicBezTo>
                  <a:lnTo>
                    <a:pt x="8" y="1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79" name="Freeform 303"/>
            <p:cNvSpPr>
              <a:spLocks/>
            </p:cNvSpPr>
            <p:nvPr/>
          </p:nvSpPr>
          <p:spPr bwMode="auto">
            <a:xfrm>
              <a:off x="3988767" y="4074566"/>
              <a:ext cx="179961" cy="133267"/>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80" name="Freeform 304"/>
            <p:cNvSpPr>
              <a:spLocks/>
            </p:cNvSpPr>
            <p:nvPr/>
          </p:nvSpPr>
          <p:spPr bwMode="auto">
            <a:xfrm>
              <a:off x="3944910" y="3978734"/>
              <a:ext cx="140642" cy="104816"/>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81" name="Freeform 305"/>
            <p:cNvSpPr>
              <a:spLocks/>
            </p:cNvSpPr>
            <p:nvPr/>
          </p:nvSpPr>
          <p:spPr bwMode="auto">
            <a:xfrm>
              <a:off x="3952472" y="3722684"/>
              <a:ext cx="284309" cy="300971"/>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82" name="Freeform 306"/>
            <p:cNvSpPr>
              <a:spLocks/>
            </p:cNvSpPr>
            <p:nvPr/>
          </p:nvSpPr>
          <p:spPr bwMode="auto">
            <a:xfrm>
              <a:off x="4930918" y="3596904"/>
              <a:ext cx="269186" cy="257548"/>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83" name="Freeform 307"/>
            <p:cNvSpPr>
              <a:spLocks/>
            </p:cNvSpPr>
            <p:nvPr/>
          </p:nvSpPr>
          <p:spPr bwMode="auto">
            <a:xfrm>
              <a:off x="4563433" y="3551984"/>
              <a:ext cx="390168" cy="366856"/>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84" name="Freeform 308"/>
            <p:cNvSpPr>
              <a:spLocks/>
            </p:cNvSpPr>
            <p:nvPr/>
          </p:nvSpPr>
          <p:spPr bwMode="auto">
            <a:xfrm>
              <a:off x="4525626" y="3442675"/>
              <a:ext cx="98298" cy="182680"/>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85" name="Freeform 309"/>
            <p:cNvSpPr>
              <a:spLocks/>
            </p:cNvSpPr>
            <p:nvPr/>
          </p:nvSpPr>
          <p:spPr bwMode="auto">
            <a:xfrm>
              <a:off x="4043209" y="3486100"/>
              <a:ext cx="282796" cy="214123"/>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86" name="Freeform 310"/>
            <p:cNvSpPr>
              <a:spLocks/>
            </p:cNvSpPr>
            <p:nvPr/>
          </p:nvSpPr>
          <p:spPr bwMode="auto">
            <a:xfrm>
              <a:off x="3958521" y="3700223"/>
              <a:ext cx="195084" cy="167706"/>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87" name="Freeform 311"/>
            <p:cNvSpPr>
              <a:spLocks/>
            </p:cNvSpPr>
            <p:nvPr/>
          </p:nvSpPr>
          <p:spPr bwMode="auto">
            <a:xfrm>
              <a:off x="3967595" y="4074566"/>
              <a:ext cx="58979" cy="44921"/>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88" name="Freeform 312"/>
            <p:cNvSpPr>
              <a:spLocks/>
            </p:cNvSpPr>
            <p:nvPr/>
          </p:nvSpPr>
          <p:spPr bwMode="auto">
            <a:xfrm>
              <a:off x="4871939" y="3818516"/>
              <a:ext cx="387144" cy="470174"/>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89" name="Freeform 313"/>
            <p:cNvSpPr>
              <a:spLocks/>
            </p:cNvSpPr>
            <p:nvPr/>
          </p:nvSpPr>
          <p:spPr bwMode="auto">
            <a:xfrm>
              <a:off x="4153604" y="4126974"/>
              <a:ext cx="142155" cy="139255"/>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90" name="Freeform 314"/>
            <p:cNvSpPr>
              <a:spLocks/>
            </p:cNvSpPr>
            <p:nvPr/>
          </p:nvSpPr>
          <p:spPr bwMode="auto">
            <a:xfrm>
              <a:off x="4081015" y="4179382"/>
              <a:ext cx="101323" cy="86847"/>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91" name="Freeform 315"/>
            <p:cNvSpPr>
              <a:spLocks/>
            </p:cNvSpPr>
            <p:nvPr/>
          </p:nvSpPr>
          <p:spPr bwMode="auto">
            <a:xfrm>
              <a:off x="4034135" y="4149434"/>
              <a:ext cx="75614" cy="65884"/>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92" name="Rectangle 316"/>
            <p:cNvSpPr>
              <a:spLocks noChangeArrowheads="1"/>
            </p:cNvSpPr>
            <p:nvPr/>
          </p:nvSpPr>
          <p:spPr bwMode="auto">
            <a:xfrm>
              <a:off x="4144531" y="3700223"/>
              <a:ext cx="9074" cy="22461"/>
            </a:xfrm>
            <a:prstGeom prst="rect">
              <a:avLst/>
            </a:pr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93" name="Freeform 317"/>
            <p:cNvSpPr>
              <a:spLocks/>
            </p:cNvSpPr>
            <p:nvPr/>
          </p:nvSpPr>
          <p:spPr bwMode="auto">
            <a:xfrm>
              <a:off x="4144531" y="3442675"/>
              <a:ext cx="488467" cy="476164"/>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94" name="Freeform 318"/>
            <p:cNvSpPr>
              <a:spLocks/>
            </p:cNvSpPr>
            <p:nvPr/>
          </p:nvSpPr>
          <p:spPr bwMode="auto">
            <a:xfrm>
              <a:off x="4144531" y="3442675"/>
              <a:ext cx="488467" cy="476164"/>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95" name="Freeform 334"/>
            <p:cNvSpPr>
              <a:spLocks/>
            </p:cNvSpPr>
            <p:nvPr/>
          </p:nvSpPr>
          <p:spPr bwMode="auto">
            <a:xfrm>
              <a:off x="4840181" y="2065093"/>
              <a:ext cx="254063" cy="552531"/>
            </a:xfrm>
            <a:custGeom>
              <a:avLst/>
              <a:gdLst>
                <a:gd name="T0" fmla="*/ 2147483647 w 34"/>
                <a:gd name="T1" fmla="*/ 2147483647 h 75"/>
                <a:gd name="T2" fmla="*/ 2147483647 w 34"/>
                <a:gd name="T3" fmla="*/ 2147483647 h 75"/>
                <a:gd name="T4" fmla="*/ 2147483647 w 34"/>
                <a:gd name="T5" fmla="*/ 2147483647 h 75"/>
                <a:gd name="T6" fmla="*/ 2147483647 w 34"/>
                <a:gd name="T7" fmla="*/ 2147483647 h 75"/>
                <a:gd name="T8" fmla="*/ 2147483647 w 34"/>
                <a:gd name="T9" fmla="*/ 2147483647 h 75"/>
                <a:gd name="T10" fmla="*/ 2147483647 w 34"/>
                <a:gd name="T11" fmla="*/ 2147483647 h 75"/>
                <a:gd name="T12" fmla="*/ 2147483647 w 34"/>
                <a:gd name="T13" fmla="*/ 2147483647 h 75"/>
                <a:gd name="T14" fmla="*/ 2147483647 w 34"/>
                <a:gd name="T15" fmla="*/ 2147483647 h 75"/>
                <a:gd name="T16" fmla="*/ 2147483647 w 34"/>
                <a:gd name="T17" fmla="*/ 2147483647 h 75"/>
                <a:gd name="T18" fmla="*/ 2147483647 w 34"/>
                <a:gd name="T19" fmla="*/ 2147483647 h 75"/>
                <a:gd name="T20" fmla="*/ 2147483647 w 34"/>
                <a:gd name="T21" fmla="*/ 2147483647 h 75"/>
                <a:gd name="T22" fmla="*/ 2147483647 w 34"/>
                <a:gd name="T23" fmla="*/ 2147483647 h 75"/>
                <a:gd name="T24" fmla="*/ 2147483647 w 34"/>
                <a:gd name="T25" fmla="*/ 2147483647 h 75"/>
                <a:gd name="T26" fmla="*/ 2147483647 w 34"/>
                <a:gd name="T27" fmla="*/ 2147483647 h 75"/>
                <a:gd name="T28" fmla="*/ 2147483647 w 34"/>
                <a:gd name="T29" fmla="*/ 2147483647 h 75"/>
                <a:gd name="T30" fmla="*/ 2147483647 w 34"/>
                <a:gd name="T31" fmla="*/ 2147483647 h 75"/>
                <a:gd name="T32" fmla="*/ 2147483647 w 34"/>
                <a:gd name="T33" fmla="*/ 2147483647 h 75"/>
                <a:gd name="T34" fmla="*/ 2147483647 w 34"/>
                <a:gd name="T35" fmla="*/ 2147483647 h 75"/>
                <a:gd name="T36" fmla="*/ 2147483647 w 34"/>
                <a:gd name="T37" fmla="*/ 2147483647 h 75"/>
                <a:gd name="T38" fmla="*/ 2147483647 w 34"/>
                <a:gd name="T39" fmla="*/ 2147483647 h 75"/>
                <a:gd name="T40" fmla="*/ 2147483647 w 34"/>
                <a:gd name="T41" fmla="*/ 2147483647 h 75"/>
                <a:gd name="T42" fmla="*/ 2147483647 w 34"/>
                <a:gd name="T43" fmla="*/ 0 h 75"/>
                <a:gd name="T44" fmla="*/ 2147483647 w 34"/>
                <a:gd name="T45" fmla="*/ 2147483647 h 75"/>
                <a:gd name="T46" fmla="*/ 2147483647 w 34"/>
                <a:gd name="T47" fmla="*/ 2147483647 h 75"/>
                <a:gd name="T48" fmla="*/ 2147483647 w 34"/>
                <a:gd name="T49" fmla="*/ 2147483647 h 75"/>
                <a:gd name="T50" fmla="*/ 2147483647 w 34"/>
                <a:gd name="T51" fmla="*/ 2147483647 h 75"/>
                <a:gd name="T52" fmla="*/ 2147483647 w 34"/>
                <a:gd name="T53" fmla="*/ 2147483647 h 75"/>
                <a:gd name="T54" fmla="*/ 2147483647 w 34"/>
                <a:gd name="T55" fmla="*/ 2147483647 h 75"/>
                <a:gd name="T56" fmla="*/ 2147483647 w 34"/>
                <a:gd name="T57" fmla="*/ 2147483647 h 75"/>
                <a:gd name="T58" fmla="*/ 2147483647 w 34"/>
                <a:gd name="T59" fmla="*/ 2147483647 h 75"/>
                <a:gd name="T60" fmla="*/ 2147483647 w 34"/>
                <a:gd name="T61" fmla="*/ 2147483647 h 75"/>
                <a:gd name="T62" fmla="*/ 2147483647 w 34"/>
                <a:gd name="T63" fmla="*/ 2147483647 h 75"/>
                <a:gd name="T64" fmla="*/ 0 w 34"/>
                <a:gd name="T65" fmla="*/ 2147483647 h 75"/>
                <a:gd name="T66" fmla="*/ 2147483647 w 34"/>
                <a:gd name="T67" fmla="*/ 2147483647 h 75"/>
                <a:gd name="T68" fmla="*/ 2147483647 w 34"/>
                <a:gd name="T69" fmla="*/ 2147483647 h 75"/>
                <a:gd name="T70" fmla="*/ 2147483647 w 34"/>
                <a:gd name="T71" fmla="*/ 2147483647 h 75"/>
                <a:gd name="T72" fmla="*/ 2147483647 w 34"/>
                <a:gd name="T73" fmla="*/ 2147483647 h 75"/>
                <a:gd name="T74" fmla="*/ 2147483647 w 34"/>
                <a:gd name="T75" fmla="*/ 2147483647 h 75"/>
                <a:gd name="T76" fmla="*/ 2147483647 w 34"/>
                <a:gd name="T77" fmla="*/ 2147483647 h 75"/>
                <a:gd name="T78" fmla="*/ 2147483647 w 34"/>
                <a:gd name="T79" fmla="*/ 2147483647 h 75"/>
                <a:gd name="T80" fmla="*/ 2147483647 w 34"/>
                <a:gd name="T81" fmla="*/ 2147483647 h 75"/>
                <a:gd name="T82" fmla="*/ 2147483647 w 34"/>
                <a:gd name="T83" fmla="*/ 2147483647 h 75"/>
                <a:gd name="T84" fmla="*/ 2147483647 w 34"/>
                <a:gd name="T85" fmla="*/ 2147483647 h 75"/>
                <a:gd name="T86" fmla="*/ 2147483647 w 34"/>
                <a:gd name="T87" fmla="*/ 2147483647 h 75"/>
                <a:gd name="T88" fmla="*/ 2147483647 w 34"/>
                <a:gd name="T89" fmla="*/ 2147483647 h 75"/>
                <a:gd name="T90" fmla="*/ 2147483647 w 34"/>
                <a:gd name="T91" fmla="*/ 2147483647 h 75"/>
                <a:gd name="T92" fmla="*/ 2147483647 w 34"/>
                <a:gd name="T93" fmla="*/ 2147483647 h 75"/>
                <a:gd name="T94" fmla="*/ 2147483647 w 34"/>
                <a:gd name="T95" fmla="*/ 2147483647 h 75"/>
                <a:gd name="T96" fmla="*/ 2147483647 w 34"/>
                <a:gd name="T97" fmla="*/ 2147483647 h 75"/>
                <a:gd name="T98" fmla="*/ 2147483647 w 34"/>
                <a:gd name="T99" fmla="*/ 2147483647 h 75"/>
                <a:gd name="T100" fmla="*/ 2147483647 w 34"/>
                <a:gd name="T101" fmla="*/ 2147483647 h 75"/>
                <a:gd name="T102" fmla="*/ 2147483647 w 34"/>
                <a:gd name="T103" fmla="*/ 2147483647 h 75"/>
                <a:gd name="T104" fmla="*/ 2147483647 w 34"/>
                <a:gd name="T105" fmla="*/ 2147483647 h 75"/>
                <a:gd name="T106" fmla="*/ 2147483647 w 34"/>
                <a:gd name="T107" fmla="*/ 2147483647 h 75"/>
                <a:gd name="T108" fmla="*/ 2147483647 w 34"/>
                <a:gd name="T109" fmla="*/ 2147483647 h 75"/>
                <a:gd name="T110" fmla="*/ 2147483647 w 34"/>
                <a:gd name="T111" fmla="*/ 2147483647 h 75"/>
                <a:gd name="T112" fmla="*/ 2147483647 w 34"/>
                <a:gd name="T113" fmla="*/ 2147483647 h 75"/>
                <a:gd name="T114" fmla="*/ 2147483647 w 34"/>
                <a:gd name="T115" fmla="*/ 2147483647 h 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 h="75">
                  <a:moveTo>
                    <a:pt x="34" y="55"/>
                  </a:moveTo>
                  <a:cubicBezTo>
                    <a:pt x="32" y="54"/>
                    <a:pt x="32" y="54"/>
                    <a:pt x="32" y="54"/>
                  </a:cubicBezTo>
                  <a:cubicBezTo>
                    <a:pt x="30" y="52"/>
                    <a:pt x="30" y="52"/>
                    <a:pt x="30" y="52"/>
                  </a:cubicBezTo>
                  <a:cubicBezTo>
                    <a:pt x="31" y="47"/>
                    <a:pt x="31" y="47"/>
                    <a:pt x="31" y="47"/>
                  </a:cubicBezTo>
                  <a:cubicBezTo>
                    <a:pt x="31" y="47"/>
                    <a:pt x="30" y="46"/>
                    <a:pt x="30" y="45"/>
                  </a:cubicBezTo>
                  <a:cubicBezTo>
                    <a:pt x="29" y="45"/>
                    <a:pt x="30" y="43"/>
                    <a:pt x="30" y="43"/>
                  </a:cubicBezTo>
                  <a:cubicBezTo>
                    <a:pt x="29" y="42"/>
                    <a:pt x="29" y="42"/>
                    <a:pt x="29" y="42"/>
                  </a:cubicBezTo>
                  <a:cubicBezTo>
                    <a:pt x="29" y="40"/>
                    <a:pt x="29" y="40"/>
                    <a:pt x="29" y="40"/>
                  </a:cubicBezTo>
                  <a:cubicBezTo>
                    <a:pt x="28" y="38"/>
                    <a:pt x="28" y="38"/>
                    <a:pt x="28" y="38"/>
                  </a:cubicBezTo>
                  <a:cubicBezTo>
                    <a:pt x="30" y="36"/>
                    <a:pt x="30" y="36"/>
                    <a:pt x="30" y="36"/>
                  </a:cubicBezTo>
                  <a:cubicBezTo>
                    <a:pt x="27" y="27"/>
                    <a:pt x="27" y="27"/>
                    <a:pt x="27" y="27"/>
                  </a:cubicBezTo>
                  <a:cubicBezTo>
                    <a:pt x="30" y="21"/>
                    <a:pt x="30" y="21"/>
                    <a:pt x="30" y="21"/>
                  </a:cubicBezTo>
                  <a:cubicBezTo>
                    <a:pt x="28" y="17"/>
                    <a:pt x="28" y="17"/>
                    <a:pt x="28" y="17"/>
                  </a:cubicBezTo>
                  <a:cubicBezTo>
                    <a:pt x="25" y="15"/>
                    <a:pt x="25" y="15"/>
                    <a:pt x="25" y="15"/>
                  </a:cubicBezTo>
                  <a:cubicBezTo>
                    <a:pt x="25" y="14"/>
                    <a:pt x="25" y="14"/>
                    <a:pt x="25" y="14"/>
                  </a:cubicBezTo>
                  <a:cubicBezTo>
                    <a:pt x="25" y="10"/>
                    <a:pt x="25" y="10"/>
                    <a:pt x="25" y="10"/>
                  </a:cubicBezTo>
                  <a:cubicBezTo>
                    <a:pt x="25" y="10"/>
                    <a:pt x="25" y="10"/>
                    <a:pt x="25" y="10"/>
                  </a:cubicBezTo>
                  <a:cubicBezTo>
                    <a:pt x="26" y="9"/>
                    <a:pt x="26" y="9"/>
                    <a:pt x="26" y="9"/>
                  </a:cubicBezTo>
                  <a:cubicBezTo>
                    <a:pt x="26" y="8"/>
                    <a:pt x="26" y="8"/>
                    <a:pt x="26" y="8"/>
                  </a:cubicBezTo>
                  <a:cubicBezTo>
                    <a:pt x="27" y="6"/>
                    <a:pt x="27" y="6"/>
                    <a:pt x="27" y="6"/>
                  </a:cubicBezTo>
                  <a:cubicBezTo>
                    <a:pt x="27" y="3"/>
                    <a:pt x="27" y="3"/>
                    <a:pt x="27" y="3"/>
                  </a:cubicBezTo>
                  <a:cubicBezTo>
                    <a:pt x="24" y="0"/>
                    <a:pt x="24" y="0"/>
                    <a:pt x="24" y="0"/>
                  </a:cubicBezTo>
                  <a:cubicBezTo>
                    <a:pt x="19" y="1"/>
                    <a:pt x="19" y="1"/>
                    <a:pt x="19" y="1"/>
                  </a:cubicBezTo>
                  <a:cubicBezTo>
                    <a:pt x="17" y="3"/>
                    <a:pt x="17" y="3"/>
                    <a:pt x="17" y="3"/>
                  </a:cubicBezTo>
                  <a:cubicBezTo>
                    <a:pt x="15" y="8"/>
                    <a:pt x="15" y="8"/>
                    <a:pt x="15" y="8"/>
                  </a:cubicBezTo>
                  <a:cubicBezTo>
                    <a:pt x="12" y="11"/>
                    <a:pt x="12" y="11"/>
                    <a:pt x="12" y="11"/>
                  </a:cubicBezTo>
                  <a:cubicBezTo>
                    <a:pt x="11" y="10"/>
                    <a:pt x="11" y="10"/>
                    <a:pt x="11" y="10"/>
                  </a:cubicBezTo>
                  <a:cubicBezTo>
                    <a:pt x="8" y="11"/>
                    <a:pt x="8" y="11"/>
                    <a:pt x="8" y="11"/>
                  </a:cubicBezTo>
                  <a:cubicBezTo>
                    <a:pt x="5" y="10"/>
                    <a:pt x="5" y="10"/>
                    <a:pt x="5" y="10"/>
                  </a:cubicBezTo>
                  <a:cubicBezTo>
                    <a:pt x="3" y="8"/>
                    <a:pt x="3" y="8"/>
                    <a:pt x="3" y="8"/>
                  </a:cubicBezTo>
                  <a:cubicBezTo>
                    <a:pt x="2" y="6"/>
                    <a:pt x="2" y="6"/>
                    <a:pt x="2" y="6"/>
                  </a:cubicBezTo>
                  <a:cubicBezTo>
                    <a:pt x="1" y="8"/>
                    <a:pt x="1" y="8"/>
                    <a:pt x="1" y="8"/>
                  </a:cubicBezTo>
                  <a:cubicBezTo>
                    <a:pt x="0" y="8"/>
                    <a:pt x="0" y="8"/>
                    <a:pt x="0" y="8"/>
                  </a:cubicBezTo>
                  <a:cubicBezTo>
                    <a:pt x="1" y="10"/>
                    <a:pt x="1" y="10"/>
                    <a:pt x="1" y="10"/>
                  </a:cubicBezTo>
                  <a:cubicBezTo>
                    <a:pt x="4" y="13"/>
                    <a:pt x="4" y="13"/>
                    <a:pt x="4" y="13"/>
                  </a:cubicBezTo>
                  <a:cubicBezTo>
                    <a:pt x="6" y="14"/>
                    <a:pt x="6" y="14"/>
                    <a:pt x="6" y="14"/>
                  </a:cubicBezTo>
                  <a:cubicBezTo>
                    <a:pt x="7" y="14"/>
                    <a:pt x="7" y="14"/>
                    <a:pt x="7" y="14"/>
                  </a:cubicBezTo>
                  <a:cubicBezTo>
                    <a:pt x="9" y="19"/>
                    <a:pt x="9" y="19"/>
                    <a:pt x="9" y="19"/>
                  </a:cubicBezTo>
                  <a:cubicBezTo>
                    <a:pt x="9" y="23"/>
                    <a:pt x="9" y="23"/>
                    <a:pt x="9" y="23"/>
                  </a:cubicBezTo>
                  <a:cubicBezTo>
                    <a:pt x="9" y="26"/>
                    <a:pt x="9" y="26"/>
                    <a:pt x="9" y="26"/>
                  </a:cubicBezTo>
                  <a:cubicBezTo>
                    <a:pt x="10" y="29"/>
                    <a:pt x="10" y="29"/>
                    <a:pt x="10" y="29"/>
                  </a:cubicBezTo>
                  <a:cubicBezTo>
                    <a:pt x="10" y="30"/>
                    <a:pt x="10" y="30"/>
                    <a:pt x="10" y="30"/>
                  </a:cubicBezTo>
                  <a:cubicBezTo>
                    <a:pt x="10" y="35"/>
                    <a:pt x="10" y="35"/>
                    <a:pt x="10" y="35"/>
                  </a:cubicBezTo>
                  <a:cubicBezTo>
                    <a:pt x="10" y="36"/>
                    <a:pt x="10" y="36"/>
                    <a:pt x="10" y="36"/>
                  </a:cubicBezTo>
                  <a:cubicBezTo>
                    <a:pt x="12" y="36"/>
                    <a:pt x="12" y="36"/>
                    <a:pt x="12" y="36"/>
                  </a:cubicBezTo>
                  <a:cubicBezTo>
                    <a:pt x="14" y="40"/>
                    <a:pt x="14" y="40"/>
                    <a:pt x="14" y="40"/>
                  </a:cubicBezTo>
                  <a:cubicBezTo>
                    <a:pt x="9" y="49"/>
                    <a:pt x="9" y="49"/>
                    <a:pt x="9" y="49"/>
                  </a:cubicBezTo>
                  <a:cubicBezTo>
                    <a:pt x="4" y="53"/>
                    <a:pt x="4" y="53"/>
                    <a:pt x="4" y="53"/>
                  </a:cubicBezTo>
                  <a:cubicBezTo>
                    <a:pt x="1" y="58"/>
                    <a:pt x="1" y="58"/>
                    <a:pt x="1" y="58"/>
                  </a:cubicBezTo>
                  <a:cubicBezTo>
                    <a:pt x="2" y="66"/>
                    <a:pt x="2" y="66"/>
                    <a:pt x="2" y="66"/>
                  </a:cubicBezTo>
                  <a:cubicBezTo>
                    <a:pt x="3" y="71"/>
                    <a:pt x="3" y="71"/>
                    <a:pt x="3" y="71"/>
                  </a:cubicBezTo>
                  <a:cubicBezTo>
                    <a:pt x="5" y="73"/>
                    <a:pt x="5" y="73"/>
                    <a:pt x="5" y="73"/>
                  </a:cubicBezTo>
                  <a:cubicBezTo>
                    <a:pt x="7" y="75"/>
                    <a:pt x="7" y="75"/>
                    <a:pt x="7" y="75"/>
                  </a:cubicBezTo>
                  <a:cubicBezTo>
                    <a:pt x="12" y="75"/>
                    <a:pt x="12" y="75"/>
                    <a:pt x="12" y="75"/>
                  </a:cubicBezTo>
                  <a:cubicBezTo>
                    <a:pt x="20" y="72"/>
                    <a:pt x="20" y="72"/>
                    <a:pt x="20" y="72"/>
                  </a:cubicBezTo>
                  <a:cubicBezTo>
                    <a:pt x="22" y="72"/>
                    <a:pt x="22" y="72"/>
                    <a:pt x="22" y="72"/>
                  </a:cubicBezTo>
                  <a:cubicBezTo>
                    <a:pt x="34" y="58"/>
                    <a:pt x="34" y="58"/>
                    <a:pt x="34" y="58"/>
                  </a:cubicBezTo>
                  <a:lnTo>
                    <a:pt x="34" y="55"/>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96" name="Freeform 335"/>
            <p:cNvSpPr>
              <a:spLocks/>
            </p:cNvSpPr>
            <p:nvPr/>
          </p:nvSpPr>
          <p:spPr bwMode="auto">
            <a:xfrm>
              <a:off x="5101806" y="2941056"/>
              <a:ext cx="15122" cy="7486"/>
            </a:xfrm>
            <a:custGeom>
              <a:avLst/>
              <a:gdLst>
                <a:gd name="T0" fmla="*/ 2147483647 w 12"/>
                <a:gd name="T1" fmla="*/ 2147483647 h 6"/>
                <a:gd name="T2" fmla="*/ 0 w 12"/>
                <a:gd name="T3" fmla="*/ 0 h 6"/>
                <a:gd name="T4" fmla="*/ 0 w 12"/>
                <a:gd name="T5" fmla="*/ 2147483647 h 6"/>
                <a:gd name="T6" fmla="*/ 2147483647 w 12"/>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6">
                  <a:moveTo>
                    <a:pt x="12" y="6"/>
                  </a:moveTo>
                  <a:lnTo>
                    <a:pt x="0" y="0"/>
                  </a:lnTo>
                  <a:lnTo>
                    <a:pt x="0" y="6"/>
                  </a:lnTo>
                  <a:lnTo>
                    <a:pt x="12" y="6"/>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97" name="Freeform 336"/>
            <p:cNvSpPr>
              <a:spLocks/>
            </p:cNvSpPr>
            <p:nvPr/>
          </p:nvSpPr>
          <p:spPr bwMode="auto">
            <a:xfrm>
              <a:off x="5005020" y="1445182"/>
              <a:ext cx="3612840" cy="1915138"/>
            </a:xfrm>
            <a:custGeom>
              <a:avLst/>
              <a:gdLst>
                <a:gd name="T0" fmla="*/ 2147483647 w 483"/>
                <a:gd name="T1" fmla="*/ 2147483647 h 260"/>
                <a:gd name="T2" fmla="*/ 2147483647 w 483"/>
                <a:gd name="T3" fmla="*/ 2147483647 h 260"/>
                <a:gd name="T4" fmla="*/ 2147483647 w 483"/>
                <a:gd name="T5" fmla="*/ 2147483647 h 260"/>
                <a:gd name="T6" fmla="*/ 2147483647 w 483"/>
                <a:gd name="T7" fmla="*/ 2147483647 h 260"/>
                <a:gd name="T8" fmla="*/ 2147483647 w 483"/>
                <a:gd name="T9" fmla="*/ 2147483647 h 260"/>
                <a:gd name="T10" fmla="*/ 2147483647 w 483"/>
                <a:gd name="T11" fmla="*/ 2147483647 h 260"/>
                <a:gd name="T12" fmla="*/ 2147483647 w 483"/>
                <a:gd name="T13" fmla="*/ 2147483647 h 260"/>
                <a:gd name="T14" fmla="*/ 2147483647 w 483"/>
                <a:gd name="T15" fmla="*/ 2147483647 h 260"/>
                <a:gd name="T16" fmla="*/ 2147483647 w 483"/>
                <a:gd name="T17" fmla="*/ 2147483647 h 260"/>
                <a:gd name="T18" fmla="*/ 2147483647 w 483"/>
                <a:gd name="T19" fmla="*/ 2147483647 h 260"/>
                <a:gd name="T20" fmla="*/ 2147483647 w 483"/>
                <a:gd name="T21" fmla="*/ 2147483647 h 260"/>
                <a:gd name="T22" fmla="*/ 2147483647 w 483"/>
                <a:gd name="T23" fmla="*/ 2147483647 h 260"/>
                <a:gd name="T24" fmla="*/ 2147483647 w 483"/>
                <a:gd name="T25" fmla="*/ 2147483647 h 260"/>
                <a:gd name="T26" fmla="*/ 2147483647 w 483"/>
                <a:gd name="T27" fmla="*/ 2147483647 h 260"/>
                <a:gd name="T28" fmla="*/ 2147483647 w 483"/>
                <a:gd name="T29" fmla="*/ 2147483647 h 260"/>
                <a:gd name="T30" fmla="*/ 2147483647 w 483"/>
                <a:gd name="T31" fmla="*/ 2147483647 h 260"/>
                <a:gd name="T32" fmla="*/ 2147483647 w 483"/>
                <a:gd name="T33" fmla="*/ 2147483647 h 260"/>
                <a:gd name="T34" fmla="*/ 2147483647 w 483"/>
                <a:gd name="T35" fmla="*/ 2147483647 h 260"/>
                <a:gd name="T36" fmla="*/ 2147483647 w 483"/>
                <a:gd name="T37" fmla="*/ 2147483647 h 260"/>
                <a:gd name="T38" fmla="*/ 2147483647 w 483"/>
                <a:gd name="T39" fmla="*/ 2147483647 h 260"/>
                <a:gd name="T40" fmla="*/ 2147483647 w 483"/>
                <a:gd name="T41" fmla="*/ 2147483647 h 260"/>
                <a:gd name="T42" fmla="*/ 2147483647 w 483"/>
                <a:gd name="T43" fmla="*/ 2147483647 h 260"/>
                <a:gd name="T44" fmla="*/ 2147483647 w 483"/>
                <a:gd name="T45" fmla="*/ 2147483647 h 260"/>
                <a:gd name="T46" fmla="*/ 2147483647 w 483"/>
                <a:gd name="T47" fmla="*/ 2147483647 h 260"/>
                <a:gd name="T48" fmla="*/ 2147483647 w 483"/>
                <a:gd name="T49" fmla="*/ 2147483647 h 260"/>
                <a:gd name="T50" fmla="*/ 2147483647 w 483"/>
                <a:gd name="T51" fmla="*/ 2147483647 h 260"/>
                <a:gd name="T52" fmla="*/ 2147483647 w 483"/>
                <a:gd name="T53" fmla="*/ 2147483647 h 260"/>
                <a:gd name="T54" fmla="*/ 2147483647 w 483"/>
                <a:gd name="T55" fmla="*/ 2147483647 h 260"/>
                <a:gd name="T56" fmla="*/ 2147483647 w 483"/>
                <a:gd name="T57" fmla="*/ 2147483647 h 260"/>
                <a:gd name="T58" fmla="*/ 2147483647 w 483"/>
                <a:gd name="T59" fmla="*/ 2147483647 h 260"/>
                <a:gd name="T60" fmla="*/ 2147483647 w 483"/>
                <a:gd name="T61" fmla="*/ 2147483647 h 260"/>
                <a:gd name="T62" fmla="*/ 2147483647 w 483"/>
                <a:gd name="T63" fmla="*/ 2147483647 h 260"/>
                <a:gd name="T64" fmla="*/ 2147483647 w 483"/>
                <a:gd name="T65" fmla="*/ 2147483647 h 260"/>
                <a:gd name="T66" fmla="*/ 2147483647 w 483"/>
                <a:gd name="T67" fmla="*/ 2147483647 h 260"/>
                <a:gd name="T68" fmla="*/ 2147483647 w 483"/>
                <a:gd name="T69" fmla="*/ 2147483647 h 260"/>
                <a:gd name="T70" fmla="*/ 2147483647 w 483"/>
                <a:gd name="T71" fmla="*/ 2147483647 h 260"/>
                <a:gd name="T72" fmla="*/ 2147483647 w 483"/>
                <a:gd name="T73" fmla="*/ 2147483647 h 260"/>
                <a:gd name="T74" fmla="*/ 2147483647 w 483"/>
                <a:gd name="T75" fmla="*/ 2147483647 h 260"/>
                <a:gd name="T76" fmla="*/ 2147483647 w 483"/>
                <a:gd name="T77" fmla="*/ 2147483647 h 260"/>
                <a:gd name="T78" fmla="*/ 2147483647 w 483"/>
                <a:gd name="T79" fmla="*/ 2147483647 h 260"/>
                <a:gd name="T80" fmla="*/ 2147483647 w 483"/>
                <a:gd name="T81" fmla="*/ 2147483647 h 260"/>
                <a:gd name="T82" fmla="*/ 2147483647 w 483"/>
                <a:gd name="T83" fmla="*/ 2147483647 h 260"/>
                <a:gd name="T84" fmla="*/ 2147483647 w 483"/>
                <a:gd name="T85" fmla="*/ 2147483647 h 260"/>
                <a:gd name="T86" fmla="*/ 2147483647 w 483"/>
                <a:gd name="T87" fmla="*/ 2147483647 h 260"/>
                <a:gd name="T88" fmla="*/ 2147483647 w 483"/>
                <a:gd name="T89" fmla="*/ 2147483647 h 260"/>
                <a:gd name="T90" fmla="*/ 2147483647 w 483"/>
                <a:gd name="T91" fmla="*/ 2147483647 h 260"/>
                <a:gd name="T92" fmla="*/ 2147483647 w 483"/>
                <a:gd name="T93" fmla="*/ 2147483647 h 260"/>
                <a:gd name="T94" fmla="*/ 2147483647 w 483"/>
                <a:gd name="T95" fmla="*/ 2147483647 h 260"/>
                <a:gd name="T96" fmla="*/ 2147483647 w 483"/>
                <a:gd name="T97" fmla="*/ 2147483647 h 260"/>
                <a:gd name="T98" fmla="*/ 2147483647 w 483"/>
                <a:gd name="T99" fmla="*/ 2147483647 h 260"/>
                <a:gd name="T100" fmla="*/ 2147483647 w 483"/>
                <a:gd name="T101" fmla="*/ 2147483647 h 260"/>
                <a:gd name="T102" fmla="*/ 2147483647 w 483"/>
                <a:gd name="T103" fmla="*/ 2147483647 h 260"/>
                <a:gd name="T104" fmla="*/ 2147483647 w 483"/>
                <a:gd name="T105" fmla="*/ 2147483647 h 260"/>
                <a:gd name="T106" fmla="*/ 2147483647 w 483"/>
                <a:gd name="T107" fmla="*/ 2147483647 h 260"/>
                <a:gd name="T108" fmla="*/ 2147483647 w 483"/>
                <a:gd name="T109" fmla="*/ 2147483647 h 260"/>
                <a:gd name="T110" fmla="*/ 2147483647 w 483"/>
                <a:gd name="T111" fmla="*/ 2147483647 h 260"/>
                <a:gd name="T112" fmla="*/ 2147483647 w 483"/>
                <a:gd name="T113" fmla="*/ 2147483647 h 260"/>
                <a:gd name="T114" fmla="*/ 2147483647 w 483"/>
                <a:gd name="T115" fmla="*/ 2147483647 h 260"/>
                <a:gd name="T116" fmla="*/ 2147483647 w 483"/>
                <a:gd name="T117" fmla="*/ 2147483647 h 260"/>
                <a:gd name="T118" fmla="*/ 2147483647 w 483"/>
                <a:gd name="T119" fmla="*/ 2147483647 h 260"/>
                <a:gd name="T120" fmla="*/ 2147483647 w 483"/>
                <a:gd name="T121" fmla="*/ 2147483647 h 260"/>
                <a:gd name="T122" fmla="*/ 2147483647 w 483"/>
                <a:gd name="T123" fmla="*/ 2147483647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98" name="Freeform 338"/>
            <p:cNvSpPr>
              <a:spLocks/>
            </p:cNvSpPr>
            <p:nvPr/>
          </p:nvSpPr>
          <p:spPr bwMode="auto">
            <a:xfrm>
              <a:off x="5455680" y="2822763"/>
              <a:ext cx="963323" cy="669325"/>
            </a:xfrm>
            <a:custGeom>
              <a:avLst/>
              <a:gdLst>
                <a:gd name="T0" fmla="*/ 2147483647 w 129"/>
                <a:gd name="T1" fmla="*/ 2147483647 h 91"/>
                <a:gd name="T2" fmla="*/ 2147483647 w 129"/>
                <a:gd name="T3" fmla="*/ 2147483647 h 91"/>
                <a:gd name="T4" fmla="*/ 2147483647 w 129"/>
                <a:gd name="T5" fmla="*/ 2147483647 h 91"/>
                <a:gd name="T6" fmla="*/ 2147483647 w 129"/>
                <a:gd name="T7" fmla="*/ 2147483647 h 91"/>
                <a:gd name="T8" fmla="*/ 2147483647 w 129"/>
                <a:gd name="T9" fmla="*/ 2147483647 h 91"/>
                <a:gd name="T10" fmla="*/ 2147483647 w 129"/>
                <a:gd name="T11" fmla="*/ 2147483647 h 91"/>
                <a:gd name="T12" fmla="*/ 2147483647 w 129"/>
                <a:gd name="T13" fmla="*/ 2147483647 h 91"/>
                <a:gd name="T14" fmla="*/ 2147483647 w 129"/>
                <a:gd name="T15" fmla="*/ 2147483647 h 91"/>
                <a:gd name="T16" fmla="*/ 2147483647 w 129"/>
                <a:gd name="T17" fmla="*/ 2147483647 h 91"/>
                <a:gd name="T18" fmla="*/ 2147483647 w 129"/>
                <a:gd name="T19" fmla="*/ 2147483647 h 91"/>
                <a:gd name="T20" fmla="*/ 2147483647 w 129"/>
                <a:gd name="T21" fmla="*/ 2147483647 h 91"/>
                <a:gd name="T22" fmla="*/ 2147483647 w 129"/>
                <a:gd name="T23" fmla="*/ 2147483647 h 91"/>
                <a:gd name="T24" fmla="*/ 2147483647 w 129"/>
                <a:gd name="T25" fmla="*/ 2147483647 h 91"/>
                <a:gd name="T26" fmla="*/ 2147483647 w 129"/>
                <a:gd name="T27" fmla="*/ 2147483647 h 91"/>
                <a:gd name="T28" fmla="*/ 2147483647 w 129"/>
                <a:gd name="T29" fmla="*/ 2147483647 h 91"/>
                <a:gd name="T30" fmla="*/ 0 w 129"/>
                <a:gd name="T31" fmla="*/ 2147483647 h 91"/>
                <a:gd name="T32" fmla="*/ 2147483647 w 129"/>
                <a:gd name="T33" fmla="*/ 2147483647 h 91"/>
                <a:gd name="T34" fmla="*/ 2147483647 w 129"/>
                <a:gd name="T35" fmla="*/ 2147483647 h 91"/>
                <a:gd name="T36" fmla="*/ 2147483647 w 129"/>
                <a:gd name="T37" fmla="*/ 2147483647 h 91"/>
                <a:gd name="T38" fmla="*/ 2147483647 w 129"/>
                <a:gd name="T39" fmla="*/ 2147483647 h 91"/>
                <a:gd name="T40" fmla="*/ 2147483647 w 129"/>
                <a:gd name="T41" fmla="*/ 2147483647 h 91"/>
                <a:gd name="T42" fmla="*/ 2147483647 w 129"/>
                <a:gd name="T43" fmla="*/ 2147483647 h 91"/>
                <a:gd name="T44" fmla="*/ 2147483647 w 129"/>
                <a:gd name="T45" fmla="*/ 2147483647 h 91"/>
                <a:gd name="T46" fmla="*/ 2147483647 w 129"/>
                <a:gd name="T47" fmla="*/ 2147483647 h 91"/>
                <a:gd name="T48" fmla="*/ 2147483647 w 129"/>
                <a:gd name="T49" fmla="*/ 2147483647 h 91"/>
                <a:gd name="T50" fmla="*/ 2147483647 w 129"/>
                <a:gd name="T51" fmla="*/ 2147483647 h 91"/>
                <a:gd name="T52" fmla="*/ 2147483647 w 129"/>
                <a:gd name="T53" fmla="*/ 2147483647 h 91"/>
                <a:gd name="T54" fmla="*/ 2147483647 w 129"/>
                <a:gd name="T55" fmla="*/ 2147483647 h 91"/>
                <a:gd name="T56" fmla="*/ 2147483647 w 129"/>
                <a:gd name="T57" fmla="*/ 2147483647 h 91"/>
                <a:gd name="T58" fmla="*/ 2147483647 w 129"/>
                <a:gd name="T59" fmla="*/ 2147483647 h 91"/>
                <a:gd name="T60" fmla="*/ 2147483647 w 129"/>
                <a:gd name="T61" fmla="*/ 2147483647 h 91"/>
                <a:gd name="T62" fmla="*/ 2147483647 w 129"/>
                <a:gd name="T63" fmla="*/ 2147483647 h 91"/>
                <a:gd name="T64" fmla="*/ 2147483647 w 129"/>
                <a:gd name="T65" fmla="*/ 2147483647 h 91"/>
                <a:gd name="T66" fmla="*/ 2147483647 w 129"/>
                <a:gd name="T67" fmla="*/ 2147483647 h 91"/>
                <a:gd name="T68" fmla="*/ 2147483647 w 129"/>
                <a:gd name="T69" fmla="*/ 2147483647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99" name="Rectangle 340"/>
            <p:cNvSpPr>
              <a:spLocks noChangeArrowheads="1"/>
            </p:cNvSpPr>
            <p:nvPr/>
          </p:nvSpPr>
          <p:spPr bwMode="auto">
            <a:xfrm>
              <a:off x="4735834" y="3072825"/>
              <a:ext cx="9074" cy="1497"/>
            </a:xfrm>
            <a:prstGeom prst="rect">
              <a:avLst/>
            </a:prstGeom>
            <a:solidFill>
              <a:schemeClr val="bg2">
                <a:lumMod val="60000"/>
                <a:lumOff val="40000"/>
              </a:schemeClr>
            </a:solidFill>
            <a:ln w="9525">
              <a:solidFill>
                <a:schemeClr val="bg2">
                  <a:lumMod val="40000"/>
                  <a:lumOff val="60000"/>
                </a:schemeClr>
              </a:solidFill>
              <a:miter lim="800000"/>
              <a:headEnd/>
              <a:tailEnd/>
            </a:ln>
          </p:spPr>
          <p:txBody>
            <a:bodyPr/>
            <a:lstStyle/>
            <a:p>
              <a:endParaRPr lang="en-US">
                <a:solidFill>
                  <a:srgbClr val="000000"/>
                </a:solidFill>
              </a:endParaRPr>
            </a:p>
          </p:txBody>
        </p:sp>
        <p:sp>
          <p:nvSpPr>
            <p:cNvPr id="100" name="Freeform 347"/>
            <p:cNvSpPr>
              <a:spLocks/>
            </p:cNvSpPr>
            <p:nvPr/>
          </p:nvSpPr>
          <p:spPr bwMode="auto">
            <a:xfrm>
              <a:off x="4462110" y="1982739"/>
              <a:ext cx="618524" cy="723230"/>
            </a:xfrm>
            <a:custGeom>
              <a:avLst/>
              <a:gdLst>
                <a:gd name="T0" fmla="*/ 2147483647 w 83"/>
                <a:gd name="T1" fmla="*/ 2147483647 h 98"/>
                <a:gd name="T2" fmla="*/ 2147483647 w 83"/>
                <a:gd name="T3" fmla="*/ 2147483647 h 98"/>
                <a:gd name="T4" fmla="*/ 2147483647 w 83"/>
                <a:gd name="T5" fmla="*/ 2147483647 h 98"/>
                <a:gd name="T6" fmla="*/ 2147483647 w 83"/>
                <a:gd name="T7" fmla="*/ 2147483647 h 98"/>
                <a:gd name="T8" fmla="*/ 2147483647 w 83"/>
                <a:gd name="T9" fmla="*/ 2147483647 h 98"/>
                <a:gd name="T10" fmla="*/ 2147483647 w 83"/>
                <a:gd name="T11" fmla="*/ 2147483647 h 98"/>
                <a:gd name="T12" fmla="*/ 2147483647 w 83"/>
                <a:gd name="T13" fmla="*/ 2147483647 h 98"/>
                <a:gd name="T14" fmla="*/ 2147483647 w 83"/>
                <a:gd name="T15" fmla="*/ 2147483647 h 98"/>
                <a:gd name="T16" fmla="*/ 2147483647 w 83"/>
                <a:gd name="T17" fmla="*/ 2147483647 h 98"/>
                <a:gd name="T18" fmla="*/ 2147483647 w 83"/>
                <a:gd name="T19" fmla="*/ 2147483647 h 98"/>
                <a:gd name="T20" fmla="*/ 2147483647 w 83"/>
                <a:gd name="T21" fmla="*/ 2147483647 h 98"/>
                <a:gd name="T22" fmla="*/ 2147483647 w 83"/>
                <a:gd name="T23" fmla="*/ 2147483647 h 98"/>
                <a:gd name="T24" fmla="*/ 2147483647 w 83"/>
                <a:gd name="T25" fmla="*/ 2147483647 h 98"/>
                <a:gd name="T26" fmla="*/ 2147483647 w 83"/>
                <a:gd name="T27" fmla="*/ 2147483647 h 98"/>
                <a:gd name="T28" fmla="*/ 2147483647 w 83"/>
                <a:gd name="T29" fmla="*/ 2147483647 h 98"/>
                <a:gd name="T30" fmla="*/ 2147483647 w 83"/>
                <a:gd name="T31" fmla="*/ 2147483647 h 98"/>
                <a:gd name="T32" fmla="*/ 2147483647 w 83"/>
                <a:gd name="T33" fmla="*/ 2147483647 h 98"/>
                <a:gd name="T34" fmla="*/ 2147483647 w 83"/>
                <a:gd name="T35" fmla="*/ 2147483647 h 98"/>
                <a:gd name="T36" fmla="*/ 2147483647 w 83"/>
                <a:gd name="T37" fmla="*/ 2147483647 h 98"/>
                <a:gd name="T38" fmla="*/ 2147483647 w 83"/>
                <a:gd name="T39" fmla="*/ 2147483647 h 98"/>
                <a:gd name="T40" fmla="*/ 2147483647 w 83"/>
                <a:gd name="T41" fmla="*/ 2147483647 h 98"/>
                <a:gd name="T42" fmla="*/ 2147483647 w 83"/>
                <a:gd name="T43" fmla="*/ 2147483647 h 98"/>
                <a:gd name="T44" fmla="*/ 2147483647 w 83"/>
                <a:gd name="T45" fmla="*/ 2147483647 h 98"/>
                <a:gd name="T46" fmla="*/ 2147483647 w 83"/>
                <a:gd name="T47" fmla="*/ 2147483647 h 98"/>
                <a:gd name="T48" fmla="*/ 2147483647 w 83"/>
                <a:gd name="T49" fmla="*/ 2147483647 h 98"/>
                <a:gd name="T50" fmla="*/ 2147483647 w 83"/>
                <a:gd name="T51" fmla="*/ 0 h 98"/>
                <a:gd name="T52" fmla="*/ 2147483647 w 83"/>
                <a:gd name="T53" fmla="*/ 2147483647 h 98"/>
                <a:gd name="T54" fmla="*/ 2147483647 w 83"/>
                <a:gd name="T55" fmla="*/ 2147483647 h 98"/>
                <a:gd name="T56" fmla="*/ 2147483647 w 83"/>
                <a:gd name="T57" fmla="*/ 2147483647 h 98"/>
                <a:gd name="T58" fmla="*/ 2147483647 w 83"/>
                <a:gd name="T59" fmla="*/ 2147483647 h 98"/>
                <a:gd name="T60" fmla="*/ 2147483647 w 83"/>
                <a:gd name="T61" fmla="*/ 2147483647 h 98"/>
                <a:gd name="T62" fmla="*/ 2147483647 w 83"/>
                <a:gd name="T63" fmla="*/ 2147483647 h 98"/>
                <a:gd name="T64" fmla="*/ 2147483647 w 83"/>
                <a:gd name="T65" fmla="*/ 2147483647 h 98"/>
                <a:gd name="T66" fmla="*/ 2147483647 w 83"/>
                <a:gd name="T67" fmla="*/ 2147483647 h 98"/>
                <a:gd name="T68" fmla="*/ 2147483647 w 83"/>
                <a:gd name="T69" fmla="*/ 2147483647 h 98"/>
                <a:gd name="T70" fmla="*/ 2147483647 w 83"/>
                <a:gd name="T71" fmla="*/ 2147483647 h 98"/>
                <a:gd name="T72" fmla="*/ 2147483647 w 83"/>
                <a:gd name="T73" fmla="*/ 2147483647 h 98"/>
                <a:gd name="T74" fmla="*/ 2147483647 w 83"/>
                <a:gd name="T75" fmla="*/ 2147483647 h 98"/>
                <a:gd name="T76" fmla="*/ 2147483647 w 83"/>
                <a:gd name="T77" fmla="*/ 2147483647 h 98"/>
                <a:gd name="T78" fmla="*/ 2147483647 w 83"/>
                <a:gd name="T79" fmla="*/ 2147483647 h 98"/>
                <a:gd name="T80" fmla="*/ 2147483647 w 83"/>
                <a:gd name="T81" fmla="*/ 2147483647 h 98"/>
                <a:gd name="T82" fmla="*/ 2147483647 w 83"/>
                <a:gd name="T83" fmla="*/ 2147483647 h 98"/>
                <a:gd name="T84" fmla="*/ 2147483647 w 83"/>
                <a:gd name="T85" fmla="*/ 2147483647 h 98"/>
                <a:gd name="T86" fmla="*/ 2147483647 w 83"/>
                <a:gd name="T87" fmla="*/ 2147483647 h 98"/>
                <a:gd name="T88" fmla="*/ 2147483647 w 83"/>
                <a:gd name="T89" fmla="*/ 2147483647 h 98"/>
                <a:gd name="T90" fmla="*/ 2147483647 w 83"/>
                <a:gd name="T91" fmla="*/ 2147483647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3" h="98">
                  <a:moveTo>
                    <a:pt x="23" y="87"/>
                  </a:moveTo>
                  <a:cubicBezTo>
                    <a:pt x="23" y="87"/>
                    <a:pt x="24" y="87"/>
                    <a:pt x="24" y="86"/>
                  </a:cubicBezTo>
                  <a:cubicBezTo>
                    <a:pt x="24" y="86"/>
                    <a:pt x="24" y="82"/>
                    <a:pt x="24" y="82"/>
                  </a:cubicBezTo>
                  <a:cubicBezTo>
                    <a:pt x="24" y="80"/>
                    <a:pt x="24" y="80"/>
                    <a:pt x="24" y="80"/>
                  </a:cubicBezTo>
                  <a:cubicBezTo>
                    <a:pt x="26" y="78"/>
                    <a:pt x="26" y="78"/>
                    <a:pt x="26" y="78"/>
                  </a:cubicBezTo>
                  <a:cubicBezTo>
                    <a:pt x="24" y="75"/>
                    <a:pt x="24" y="75"/>
                    <a:pt x="24" y="75"/>
                  </a:cubicBezTo>
                  <a:cubicBezTo>
                    <a:pt x="24" y="75"/>
                    <a:pt x="23" y="70"/>
                    <a:pt x="23" y="70"/>
                  </a:cubicBezTo>
                  <a:cubicBezTo>
                    <a:pt x="23" y="69"/>
                    <a:pt x="24" y="65"/>
                    <a:pt x="24" y="65"/>
                  </a:cubicBezTo>
                  <a:cubicBezTo>
                    <a:pt x="24" y="65"/>
                    <a:pt x="24" y="62"/>
                    <a:pt x="24" y="62"/>
                  </a:cubicBezTo>
                  <a:cubicBezTo>
                    <a:pt x="26" y="60"/>
                    <a:pt x="26" y="60"/>
                    <a:pt x="26" y="60"/>
                  </a:cubicBezTo>
                  <a:cubicBezTo>
                    <a:pt x="30" y="59"/>
                    <a:pt x="30" y="59"/>
                    <a:pt x="30" y="59"/>
                  </a:cubicBezTo>
                  <a:cubicBezTo>
                    <a:pt x="30" y="56"/>
                    <a:pt x="30" y="56"/>
                    <a:pt x="30" y="56"/>
                  </a:cubicBezTo>
                  <a:cubicBezTo>
                    <a:pt x="29" y="54"/>
                    <a:pt x="29" y="54"/>
                    <a:pt x="29" y="54"/>
                  </a:cubicBezTo>
                  <a:cubicBezTo>
                    <a:pt x="31" y="50"/>
                    <a:pt x="31" y="50"/>
                    <a:pt x="31" y="50"/>
                  </a:cubicBezTo>
                  <a:cubicBezTo>
                    <a:pt x="32" y="44"/>
                    <a:pt x="32" y="44"/>
                    <a:pt x="32" y="44"/>
                  </a:cubicBezTo>
                  <a:cubicBezTo>
                    <a:pt x="34" y="43"/>
                    <a:pt x="34" y="43"/>
                    <a:pt x="34" y="43"/>
                  </a:cubicBezTo>
                  <a:cubicBezTo>
                    <a:pt x="36" y="38"/>
                    <a:pt x="36" y="38"/>
                    <a:pt x="36" y="38"/>
                  </a:cubicBezTo>
                  <a:cubicBezTo>
                    <a:pt x="38" y="35"/>
                    <a:pt x="38" y="35"/>
                    <a:pt x="38" y="35"/>
                  </a:cubicBezTo>
                  <a:cubicBezTo>
                    <a:pt x="37" y="32"/>
                    <a:pt x="37" y="32"/>
                    <a:pt x="37" y="32"/>
                  </a:cubicBezTo>
                  <a:cubicBezTo>
                    <a:pt x="38" y="30"/>
                    <a:pt x="38" y="30"/>
                    <a:pt x="38" y="30"/>
                  </a:cubicBezTo>
                  <a:cubicBezTo>
                    <a:pt x="41" y="28"/>
                    <a:pt x="41" y="28"/>
                    <a:pt x="41" y="28"/>
                  </a:cubicBezTo>
                  <a:cubicBezTo>
                    <a:pt x="42" y="28"/>
                    <a:pt x="42" y="28"/>
                    <a:pt x="42" y="28"/>
                  </a:cubicBezTo>
                  <a:cubicBezTo>
                    <a:pt x="44" y="24"/>
                    <a:pt x="44" y="24"/>
                    <a:pt x="44" y="24"/>
                  </a:cubicBezTo>
                  <a:cubicBezTo>
                    <a:pt x="47" y="24"/>
                    <a:pt x="47" y="24"/>
                    <a:pt x="47" y="24"/>
                  </a:cubicBezTo>
                  <a:cubicBezTo>
                    <a:pt x="49" y="24"/>
                    <a:pt x="49" y="24"/>
                    <a:pt x="49" y="24"/>
                  </a:cubicBezTo>
                  <a:cubicBezTo>
                    <a:pt x="49" y="22"/>
                    <a:pt x="49" y="22"/>
                    <a:pt x="49" y="22"/>
                  </a:cubicBezTo>
                  <a:cubicBezTo>
                    <a:pt x="50" y="19"/>
                    <a:pt x="50" y="19"/>
                    <a:pt x="50" y="19"/>
                  </a:cubicBezTo>
                  <a:cubicBezTo>
                    <a:pt x="51" y="19"/>
                    <a:pt x="51" y="19"/>
                    <a:pt x="51" y="19"/>
                  </a:cubicBezTo>
                  <a:cubicBezTo>
                    <a:pt x="52" y="19"/>
                    <a:pt x="52" y="19"/>
                    <a:pt x="52" y="19"/>
                  </a:cubicBezTo>
                  <a:cubicBezTo>
                    <a:pt x="53" y="17"/>
                    <a:pt x="53" y="17"/>
                    <a:pt x="53" y="17"/>
                  </a:cubicBezTo>
                  <a:cubicBezTo>
                    <a:pt x="54" y="19"/>
                    <a:pt x="54" y="19"/>
                    <a:pt x="54" y="19"/>
                  </a:cubicBezTo>
                  <a:cubicBezTo>
                    <a:pt x="56" y="21"/>
                    <a:pt x="56" y="21"/>
                    <a:pt x="56" y="21"/>
                  </a:cubicBezTo>
                  <a:cubicBezTo>
                    <a:pt x="59" y="22"/>
                    <a:pt x="59" y="22"/>
                    <a:pt x="59" y="22"/>
                  </a:cubicBezTo>
                  <a:cubicBezTo>
                    <a:pt x="62" y="21"/>
                    <a:pt x="62" y="21"/>
                    <a:pt x="62" y="21"/>
                  </a:cubicBezTo>
                  <a:cubicBezTo>
                    <a:pt x="63" y="22"/>
                    <a:pt x="63" y="22"/>
                    <a:pt x="63" y="22"/>
                  </a:cubicBezTo>
                  <a:cubicBezTo>
                    <a:pt x="66" y="19"/>
                    <a:pt x="66" y="19"/>
                    <a:pt x="66" y="19"/>
                  </a:cubicBezTo>
                  <a:cubicBezTo>
                    <a:pt x="68" y="14"/>
                    <a:pt x="68" y="14"/>
                    <a:pt x="68" y="14"/>
                  </a:cubicBezTo>
                  <a:cubicBezTo>
                    <a:pt x="70" y="12"/>
                    <a:pt x="70" y="12"/>
                    <a:pt x="70" y="12"/>
                  </a:cubicBezTo>
                  <a:cubicBezTo>
                    <a:pt x="75" y="11"/>
                    <a:pt x="75" y="11"/>
                    <a:pt x="75" y="11"/>
                  </a:cubicBezTo>
                  <a:cubicBezTo>
                    <a:pt x="78" y="14"/>
                    <a:pt x="78" y="14"/>
                    <a:pt x="78" y="14"/>
                  </a:cubicBezTo>
                  <a:cubicBezTo>
                    <a:pt x="78" y="17"/>
                    <a:pt x="78" y="17"/>
                    <a:pt x="78" y="17"/>
                  </a:cubicBezTo>
                  <a:cubicBezTo>
                    <a:pt x="77" y="19"/>
                    <a:pt x="77" y="19"/>
                    <a:pt x="77" y="19"/>
                  </a:cubicBezTo>
                  <a:cubicBezTo>
                    <a:pt x="78" y="18"/>
                    <a:pt x="78" y="18"/>
                    <a:pt x="78" y="18"/>
                  </a:cubicBezTo>
                  <a:cubicBezTo>
                    <a:pt x="77" y="19"/>
                    <a:pt x="77" y="19"/>
                    <a:pt x="77" y="19"/>
                  </a:cubicBezTo>
                  <a:cubicBezTo>
                    <a:pt x="77" y="19"/>
                    <a:pt x="77" y="19"/>
                    <a:pt x="77" y="19"/>
                  </a:cubicBezTo>
                  <a:cubicBezTo>
                    <a:pt x="81" y="15"/>
                    <a:pt x="81" y="15"/>
                    <a:pt x="81" y="15"/>
                  </a:cubicBezTo>
                  <a:cubicBezTo>
                    <a:pt x="82" y="13"/>
                    <a:pt x="82" y="13"/>
                    <a:pt x="82" y="13"/>
                  </a:cubicBezTo>
                  <a:cubicBezTo>
                    <a:pt x="81" y="12"/>
                    <a:pt x="81" y="12"/>
                    <a:pt x="81" y="12"/>
                  </a:cubicBezTo>
                  <a:cubicBezTo>
                    <a:pt x="80" y="9"/>
                    <a:pt x="80" y="9"/>
                    <a:pt x="80" y="9"/>
                  </a:cubicBezTo>
                  <a:cubicBezTo>
                    <a:pt x="83" y="6"/>
                    <a:pt x="83" y="6"/>
                    <a:pt x="83" y="6"/>
                  </a:cubicBezTo>
                  <a:cubicBezTo>
                    <a:pt x="80" y="4"/>
                    <a:pt x="80" y="4"/>
                    <a:pt x="80" y="4"/>
                  </a:cubicBezTo>
                  <a:cubicBezTo>
                    <a:pt x="76" y="0"/>
                    <a:pt x="76" y="0"/>
                    <a:pt x="76" y="0"/>
                  </a:cubicBezTo>
                  <a:cubicBezTo>
                    <a:pt x="72" y="4"/>
                    <a:pt x="72" y="4"/>
                    <a:pt x="72" y="4"/>
                  </a:cubicBezTo>
                  <a:cubicBezTo>
                    <a:pt x="69" y="2"/>
                    <a:pt x="69" y="2"/>
                    <a:pt x="69" y="2"/>
                  </a:cubicBezTo>
                  <a:cubicBezTo>
                    <a:pt x="69" y="1"/>
                    <a:pt x="69" y="1"/>
                    <a:pt x="69" y="1"/>
                  </a:cubicBezTo>
                  <a:cubicBezTo>
                    <a:pt x="66" y="1"/>
                    <a:pt x="66" y="1"/>
                    <a:pt x="66" y="1"/>
                  </a:cubicBezTo>
                  <a:cubicBezTo>
                    <a:pt x="62" y="1"/>
                    <a:pt x="62" y="1"/>
                    <a:pt x="62" y="1"/>
                  </a:cubicBezTo>
                  <a:cubicBezTo>
                    <a:pt x="59" y="5"/>
                    <a:pt x="59" y="5"/>
                    <a:pt x="59" y="5"/>
                  </a:cubicBezTo>
                  <a:cubicBezTo>
                    <a:pt x="56" y="6"/>
                    <a:pt x="56" y="6"/>
                    <a:pt x="56" y="6"/>
                  </a:cubicBezTo>
                  <a:cubicBezTo>
                    <a:pt x="55" y="6"/>
                    <a:pt x="55" y="6"/>
                    <a:pt x="55" y="6"/>
                  </a:cubicBezTo>
                  <a:cubicBezTo>
                    <a:pt x="53" y="8"/>
                    <a:pt x="53" y="8"/>
                    <a:pt x="53" y="8"/>
                  </a:cubicBezTo>
                  <a:cubicBezTo>
                    <a:pt x="50" y="8"/>
                    <a:pt x="50" y="8"/>
                    <a:pt x="50" y="8"/>
                  </a:cubicBezTo>
                  <a:cubicBezTo>
                    <a:pt x="48" y="13"/>
                    <a:pt x="48" y="13"/>
                    <a:pt x="48" y="13"/>
                  </a:cubicBezTo>
                  <a:cubicBezTo>
                    <a:pt x="43" y="14"/>
                    <a:pt x="43" y="14"/>
                    <a:pt x="43" y="14"/>
                  </a:cubicBezTo>
                  <a:cubicBezTo>
                    <a:pt x="41" y="19"/>
                    <a:pt x="41" y="19"/>
                    <a:pt x="41" y="19"/>
                  </a:cubicBezTo>
                  <a:cubicBezTo>
                    <a:pt x="40" y="22"/>
                    <a:pt x="40" y="22"/>
                    <a:pt x="40" y="22"/>
                  </a:cubicBezTo>
                  <a:cubicBezTo>
                    <a:pt x="37" y="22"/>
                    <a:pt x="37" y="22"/>
                    <a:pt x="37" y="22"/>
                  </a:cubicBezTo>
                  <a:cubicBezTo>
                    <a:pt x="32" y="28"/>
                    <a:pt x="32" y="28"/>
                    <a:pt x="32" y="28"/>
                  </a:cubicBezTo>
                  <a:cubicBezTo>
                    <a:pt x="32" y="31"/>
                    <a:pt x="32" y="31"/>
                    <a:pt x="32" y="31"/>
                  </a:cubicBezTo>
                  <a:cubicBezTo>
                    <a:pt x="28" y="38"/>
                    <a:pt x="28" y="38"/>
                    <a:pt x="28" y="38"/>
                  </a:cubicBezTo>
                  <a:cubicBezTo>
                    <a:pt x="26" y="41"/>
                    <a:pt x="26" y="41"/>
                    <a:pt x="26" y="41"/>
                  </a:cubicBezTo>
                  <a:cubicBezTo>
                    <a:pt x="25" y="46"/>
                    <a:pt x="25" y="46"/>
                    <a:pt x="25" y="46"/>
                  </a:cubicBezTo>
                  <a:cubicBezTo>
                    <a:pt x="23" y="49"/>
                    <a:pt x="23" y="49"/>
                    <a:pt x="23" y="49"/>
                  </a:cubicBezTo>
                  <a:cubicBezTo>
                    <a:pt x="17" y="60"/>
                    <a:pt x="17" y="60"/>
                    <a:pt x="17" y="60"/>
                  </a:cubicBezTo>
                  <a:cubicBezTo>
                    <a:pt x="13" y="63"/>
                    <a:pt x="13" y="63"/>
                    <a:pt x="13" y="63"/>
                  </a:cubicBezTo>
                  <a:cubicBezTo>
                    <a:pt x="8" y="65"/>
                    <a:pt x="8" y="65"/>
                    <a:pt x="8" y="65"/>
                  </a:cubicBezTo>
                  <a:cubicBezTo>
                    <a:pt x="6" y="69"/>
                    <a:pt x="6" y="69"/>
                    <a:pt x="6" y="69"/>
                  </a:cubicBezTo>
                  <a:cubicBezTo>
                    <a:pt x="4" y="71"/>
                    <a:pt x="4" y="71"/>
                    <a:pt x="4" y="71"/>
                  </a:cubicBezTo>
                  <a:cubicBezTo>
                    <a:pt x="3" y="73"/>
                    <a:pt x="3" y="73"/>
                    <a:pt x="3" y="73"/>
                  </a:cubicBezTo>
                  <a:cubicBezTo>
                    <a:pt x="2" y="76"/>
                    <a:pt x="2" y="76"/>
                    <a:pt x="2" y="76"/>
                  </a:cubicBezTo>
                  <a:cubicBezTo>
                    <a:pt x="0" y="79"/>
                    <a:pt x="0" y="79"/>
                    <a:pt x="0" y="79"/>
                  </a:cubicBezTo>
                  <a:cubicBezTo>
                    <a:pt x="1" y="84"/>
                    <a:pt x="1" y="84"/>
                    <a:pt x="1" y="84"/>
                  </a:cubicBezTo>
                  <a:cubicBezTo>
                    <a:pt x="2" y="87"/>
                    <a:pt x="2" y="87"/>
                    <a:pt x="2" y="87"/>
                  </a:cubicBezTo>
                  <a:cubicBezTo>
                    <a:pt x="3" y="91"/>
                    <a:pt x="3" y="91"/>
                    <a:pt x="3" y="91"/>
                  </a:cubicBezTo>
                  <a:cubicBezTo>
                    <a:pt x="3" y="95"/>
                    <a:pt x="3" y="95"/>
                    <a:pt x="3" y="95"/>
                  </a:cubicBezTo>
                  <a:cubicBezTo>
                    <a:pt x="7" y="98"/>
                    <a:pt x="7" y="98"/>
                    <a:pt x="7" y="98"/>
                  </a:cubicBezTo>
                  <a:cubicBezTo>
                    <a:pt x="11" y="97"/>
                    <a:pt x="11" y="97"/>
                    <a:pt x="11" y="97"/>
                  </a:cubicBezTo>
                  <a:cubicBezTo>
                    <a:pt x="16" y="93"/>
                    <a:pt x="16" y="93"/>
                    <a:pt x="16" y="93"/>
                  </a:cubicBezTo>
                  <a:cubicBezTo>
                    <a:pt x="19" y="91"/>
                    <a:pt x="19" y="91"/>
                    <a:pt x="19" y="91"/>
                  </a:cubicBezTo>
                  <a:cubicBezTo>
                    <a:pt x="20" y="92"/>
                    <a:pt x="20" y="92"/>
                    <a:pt x="20" y="92"/>
                  </a:cubicBezTo>
                  <a:cubicBezTo>
                    <a:pt x="20" y="93"/>
                    <a:pt x="20" y="93"/>
                    <a:pt x="20" y="93"/>
                  </a:cubicBezTo>
                  <a:cubicBezTo>
                    <a:pt x="21" y="92"/>
                    <a:pt x="21" y="92"/>
                    <a:pt x="21" y="92"/>
                  </a:cubicBezTo>
                  <a:lnTo>
                    <a:pt x="23" y="87"/>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01" name="Freeform 348"/>
            <p:cNvSpPr>
              <a:spLocks/>
            </p:cNvSpPr>
            <p:nvPr/>
          </p:nvSpPr>
          <p:spPr bwMode="auto">
            <a:xfrm>
              <a:off x="4610314" y="2123492"/>
              <a:ext cx="305481" cy="691786"/>
            </a:xfrm>
            <a:custGeom>
              <a:avLst/>
              <a:gdLst>
                <a:gd name="T0" fmla="*/ 320675 w 10000"/>
                <a:gd name="T1" fmla="*/ 163881 h 9895"/>
                <a:gd name="T2" fmla="*/ 312851 w 10000"/>
                <a:gd name="T3" fmla="*/ 117037 h 9895"/>
                <a:gd name="T4" fmla="*/ 297202 w 10000"/>
                <a:gd name="T5" fmla="*/ 46844 h 9895"/>
                <a:gd name="T6" fmla="*/ 273760 w 10000"/>
                <a:gd name="T7" fmla="*/ 38988 h 9895"/>
                <a:gd name="T8" fmla="*/ 242462 w 10000"/>
                <a:gd name="T9" fmla="*/ 0 h 9895"/>
                <a:gd name="T10" fmla="*/ 226813 w 10000"/>
                <a:gd name="T11" fmla="*/ 23422 h 9895"/>
                <a:gd name="T12" fmla="*/ 211164 w 10000"/>
                <a:gd name="T13" fmla="*/ 38988 h 9895"/>
                <a:gd name="T14" fmla="*/ 172074 w 10000"/>
                <a:gd name="T15" fmla="*/ 70192 h 9895"/>
                <a:gd name="T16" fmla="*/ 140776 w 10000"/>
                <a:gd name="T17" fmla="*/ 85832 h 9895"/>
                <a:gd name="T18" fmla="*/ 140776 w 10000"/>
                <a:gd name="T19" fmla="*/ 124819 h 9895"/>
                <a:gd name="T20" fmla="*/ 109511 w 10000"/>
                <a:gd name="T21" fmla="*/ 187229 h 9895"/>
                <a:gd name="T22" fmla="*/ 86037 w 10000"/>
                <a:gd name="T23" fmla="*/ 241856 h 9895"/>
                <a:gd name="T24" fmla="*/ 78213 w 10000"/>
                <a:gd name="T25" fmla="*/ 288700 h 9895"/>
                <a:gd name="T26" fmla="*/ 46915 w 10000"/>
                <a:gd name="T27" fmla="*/ 319905 h 9895"/>
                <a:gd name="T28" fmla="*/ 31298 w 10000"/>
                <a:gd name="T29" fmla="*/ 358893 h 9895"/>
                <a:gd name="T30" fmla="*/ 31298 w 10000"/>
                <a:gd name="T31" fmla="*/ 436942 h 9895"/>
                <a:gd name="T32" fmla="*/ 31298 w 10000"/>
                <a:gd name="T33" fmla="*/ 475929 h 9895"/>
                <a:gd name="T34" fmla="*/ 31298 w 10000"/>
                <a:gd name="T35" fmla="*/ 522774 h 9895"/>
                <a:gd name="T36" fmla="*/ 7824 w 10000"/>
                <a:gd name="T37" fmla="*/ 569544 h 9895"/>
                <a:gd name="T38" fmla="*/ 15649 w 10000"/>
                <a:gd name="T39" fmla="*/ 616388 h 9895"/>
                <a:gd name="T40" fmla="*/ 55797 w 10000"/>
                <a:gd name="T41" fmla="*/ 669904 h 9895"/>
                <a:gd name="T42" fmla="*/ 61217 w 10000"/>
                <a:gd name="T43" fmla="*/ 718453 h 9895"/>
                <a:gd name="T44" fmla="*/ 78213 w 10000"/>
                <a:gd name="T45" fmla="*/ 733425 h 9895"/>
                <a:gd name="T46" fmla="*/ 101686 w 10000"/>
                <a:gd name="T47" fmla="*/ 702220 h 9895"/>
                <a:gd name="T48" fmla="*/ 140776 w 10000"/>
                <a:gd name="T49" fmla="*/ 671015 h 9895"/>
                <a:gd name="T50" fmla="*/ 148601 w 10000"/>
                <a:gd name="T51" fmla="*/ 585183 h 9895"/>
                <a:gd name="T52" fmla="*/ 187723 w 10000"/>
                <a:gd name="T53" fmla="*/ 569544 h 9895"/>
                <a:gd name="T54" fmla="*/ 179899 w 10000"/>
                <a:gd name="T55" fmla="*/ 507134 h 9895"/>
                <a:gd name="T56" fmla="*/ 164250 w 10000"/>
                <a:gd name="T57" fmla="*/ 436942 h 9895"/>
                <a:gd name="T58" fmla="*/ 187723 w 10000"/>
                <a:gd name="T59" fmla="*/ 358893 h 9895"/>
                <a:gd name="T60" fmla="*/ 258111 w 10000"/>
                <a:gd name="T61" fmla="*/ 312123 h 9895"/>
                <a:gd name="T62" fmla="*/ 258111 w 10000"/>
                <a:gd name="T63" fmla="*/ 265278 h 9895"/>
                <a:gd name="T64" fmla="*/ 297202 w 10000"/>
                <a:gd name="T65" fmla="*/ 210651 h 9895"/>
                <a:gd name="T66" fmla="*/ 320675 w 10000"/>
                <a:gd name="T67" fmla="*/ 210651 h 98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000" h="9895">
                  <a:moveTo>
                    <a:pt x="10000" y="2316"/>
                  </a:moveTo>
                  <a:lnTo>
                    <a:pt x="10000" y="2211"/>
                  </a:lnTo>
                  <a:lnTo>
                    <a:pt x="9756" y="1895"/>
                  </a:lnTo>
                  <a:lnTo>
                    <a:pt x="9756" y="1579"/>
                  </a:lnTo>
                  <a:lnTo>
                    <a:pt x="9756" y="1158"/>
                  </a:lnTo>
                  <a:lnTo>
                    <a:pt x="9268" y="632"/>
                  </a:lnTo>
                  <a:lnTo>
                    <a:pt x="9024" y="632"/>
                  </a:lnTo>
                  <a:lnTo>
                    <a:pt x="8537" y="526"/>
                  </a:lnTo>
                  <a:lnTo>
                    <a:pt x="7805" y="211"/>
                  </a:lnTo>
                  <a:lnTo>
                    <a:pt x="7561" y="0"/>
                  </a:lnTo>
                  <a:lnTo>
                    <a:pt x="7317" y="0"/>
                  </a:lnTo>
                  <a:lnTo>
                    <a:pt x="7073" y="316"/>
                  </a:lnTo>
                  <a:lnTo>
                    <a:pt x="7073" y="526"/>
                  </a:lnTo>
                  <a:lnTo>
                    <a:pt x="6585" y="526"/>
                  </a:lnTo>
                  <a:lnTo>
                    <a:pt x="5854" y="526"/>
                  </a:lnTo>
                  <a:lnTo>
                    <a:pt x="5366" y="947"/>
                  </a:lnTo>
                  <a:lnTo>
                    <a:pt x="5122" y="947"/>
                  </a:lnTo>
                  <a:lnTo>
                    <a:pt x="4390" y="1158"/>
                  </a:lnTo>
                  <a:lnTo>
                    <a:pt x="4146" y="1368"/>
                  </a:lnTo>
                  <a:lnTo>
                    <a:pt x="4390" y="1684"/>
                  </a:lnTo>
                  <a:lnTo>
                    <a:pt x="3902" y="2000"/>
                  </a:lnTo>
                  <a:lnTo>
                    <a:pt x="3415" y="2526"/>
                  </a:lnTo>
                  <a:lnTo>
                    <a:pt x="2927" y="2632"/>
                  </a:lnTo>
                  <a:lnTo>
                    <a:pt x="2683" y="3263"/>
                  </a:lnTo>
                  <a:lnTo>
                    <a:pt x="2195" y="3684"/>
                  </a:lnTo>
                  <a:lnTo>
                    <a:pt x="2439" y="3895"/>
                  </a:lnTo>
                  <a:lnTo>
                    <a:pt x="2439" y="4211"/>
                  </a:lnTo>
                  <a:lnTo>
                    <a:pt x="1463" y="4316"/>
                  </a:lnTo>
                  <a:lnTo>
                    <a:pt x="976" y="4526"/>
                  </a:lnTo>
                  <a:lnTo>
                    <a:pt x="976" y="4842"/>
                  </a:lnTo>
                  <a:cubicBezTo>
                    <a:pt x="976" y="4842"/>
                    <a:pt x="732" y="5263"/>
                    <a:pt x="732" y="5368"/>
                  </a:cubicBezTo>
                  <a:cubicBezTo>
                    <a:pt x="813" y="5544"/>
                    <a:pt x="895" y="5719"/>
                    <a:pt x="976" y="5895"/>
                  </a:cubicBezTo>
                  <a:lnTo>
                    <a:pt x="1463" y="6211"/>
                  </a:lnTo>
                  <a:lnTo>
                    <a:pt x="976" y="6421"/>
                  </a:lnTo>
                  <a:lnTo>
                    <a:pt x="976" y="6632"/>
                  </a:lnTo>
                  <a:lnTo>
                    <a:pt x="976" y="7053"/>
                  </a:lnTo>
                  <a:cubicBezTo>
                    <a:pt x="976" y="7158"/>
                    <a:pt x="732" y="7158"/>
                    <a:pt x="732" y="7158"/>
                  </a:cubicBezTo>
                  <a:lnTo>
                    <a:pt x="244" y="7684"/>
                  </a:lnTo>
                  <a:lnTo>
                    <a:pt x="0" y="7789"/>
                  </a:lnTo>
                  <a:cubicBezTo>
                    <a:pt x="488" y="8316"/>
                    <a:pt x="329" y="8217"/>
                    <a:pt x="488" y="8316"/>
                  </a:cubicBezTo>
                  <a:cubicBezTo>
                    <a:pt x="647" y="8415"/>
                    <a:pt x="746" y="8264"/>
                    <a:pt x="955" y="8384"/>
                  </a:cubicBezTo>
                  <a:cubicBezTo>
                    <a:pt x="1164" y="8504"/>
                    <a:pt x="1597" y="8867"/>
                    <a:pt x="1740" y="9038"/>
                  </a:cubicBezTo>
                  <a:cubicBezTo>
                    <a:pt x="1883" y="9209"/>
                    <a:pt x="1786" y="9301"/>
                    <a:pt x="1814" y="9410"/>
                  </a:cubicBezTo>
                  <a:cubicBezTo>
                    <a:pt x="1842" y="9519"/>
                    <a:pt x="1865" y="9637"/>
                    <a:pt x="1909" y="9693"/>
                  </a:cubicBezTo>
                  <a:cubicBezTo>
                    <a:pt x="1953" y="9749"/>
                    <a:pt x="1990" y="9709"/>
                    <a:pt x="2078" y="9743"/>
                  </a:cubicBezTo>
                  <a:cubicBezTo>
                    <a:pt x="2166" y="9777"/>
                    <a:pt x="2338" y="9905"/>
                    <a:pt x="2439" y="9895"/>
                  </a:cubicBezTo>
                  <a:cubicBezTo>
                    <a:pt x="2540" y="9885"/>
                    <a:pt x="2602" y="9754"/>
                    <a:pt x="2683" y="9684"/>
                  </a:cubicBezTo>
                  <a:lnTo>
                    <a:pt x="3171" y="9474"/>
                  </a:lnTo>
                  <a:lnTo>
                    <a:pt x="3902" y="9474"/>
                  </a:lnTo>
                  <a:lnTo>
                    <a:pt x="4390" y="9053"/>
                  </a:lnTo>
                  <a:cubicBezTo>
                    <a:pt x="4471" y="8807"/>
                    <a:pt x="4553" y="8562"/>
                    <a:pt x="4634" y="8316"/>
                  </a:cubicBezTo>
                  <a:lnTo>
                    <a:pt x="4634" y="7895"/>
                  </a:lnTo>
                  <a:lnTo>
                    <a:pt x="5122" y="7789"/>
                  </a:lnTo>
                  <a:lnTo>
                    <a:pt x="5854" y="7684"/>
                  </a:lnTo>
                  <a:lnTo>
                    <a:pt x="5854" y="7158"/>
                  </a:lnTo>
                  <a:lnTo>
                    <a:pt x="5610" y="6842"/>
                  </a:lnTo>
                  <a:lnTo>
                    <a:pt x="4878" y="6632"/>
                  </a:lnTo>
                  <a:cubicBezTo>
                    <a:pt x="4959" y="6386"/>
                    <a:pt x="5041" y="6141"/>
                    <a:pt x="5122" y="5895"/>
                  </a:cubicBezTo>
                  <a:lnTo>
                    <a:pt x="5122" y="5368"/>
                  </a:lnTo>
                  <a:lnTo>
                    <a:pt x="5854" y="4842"/>
                  </a:lnTo>
                  <a:lnTo>
                    <a:pt x="6585" y="4632"/>
                  </a:lnTo>
                  <a:lnTo>
                    <a:pt x="8049" y="4211"/>
                  </a:lnTo>
                  <a:lnTo>
                    <a:pt x="8293" y="3895"/>
                  </a:lnTo>
                  <a:lnTo>
                    <a:pt x="8049" y="3579"/>
                  </a:lnTo>
                  <a:lnTo>
                    <a:pt x="8537" y="3263"/>
                  </a:lnTo>
                  <a:lnTo>
                    <a:pt x="9268" y="2842"/>
                  </a:lnTo>
                  <a:lnTo>
                    <a:pt x="10000" y="2947"/>
                  </a:lnTo>
                  <a:lnTo>
                    <a:pt x="10000" y="2842"/>
                  </a:lnTo>
                  <a:lnTo>
                    <a:pt x="10000" y="2316"/>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02" name="Freeform 349"/>
            <p:cNvSpPr>
              <a:spLocks/>
            </p:cNvSpPr>
            <p:nvPr/>
          </p:nvSpPr>
          <p:spPr bwMode="auto">
            <a:xfrm>
              <a:off x="4871939" y="2941056"/>
              <a:ext cx="424950" cy="271023"/>
            </a:xfrm>
            <a:custGeom>
              <a:avLst/>
              <a:gdLst>
                <a:gd name="T0" fmla="*/ 2147483647 w 57"/>
                <a:gd name="T1" fmla="*/ 2147483647 h 37"/>
                <a:gd name="T2" fmla="*/ 2147483647 w 57"/>
                <a:gd name="T3" fmla="*/ 2147483647 h 37"/>
                <a:gd name="T4" fmla="*/ 2147483647 w 57"/>
                <a:gd name="T5" fmla="*/ 2147483647 h 37"/>
                <a:gd name="T6" fmla="*/ 2147483647 w 57"/>
                <a:gd name="T7" fmla="*/ 2147483647 h 37"/>
                <a:gd name="T8" fmla="*/ 2147483647 w 57"/>
                <a:gd name="T9" fmla="*/ 2147483647 h 37"/>
                <a:gd name="T10" fmla="*/ 2147483647 w 57"/>
                <a:gd name="T11" fmla="*/ 2147483647 h 37"/>
                <a:gd name="T12" fmla="*/ 2147483647 w 57"/>
                <a:gd name="T13" fmla="*/ 2147483647 h 37"/>
                <a:gd name="T14" fmla="*/ 2147483647 w 57"/>
                <a:gd name="T15" fmla="*/ 2147483647 h 37"/>
                <a:gd name="T16" fmla="*/ 2147483647 w 57"/>
                <a:gd name="T17" fmla="*/ 2147483647 h 37"/>
                <a:gd name="T18" fmla="*/ 2147483647 w 57"/>
                <a:gd name="T19" fmla="*/ 2147483647 h 37"/>
                <a:gd name="T20" fmla="*/ 2147483647 w 57"/>
                <a:gd name="T21" fmla="*/ 2147483647 h 37"/>
                <a:gd name="T22" fmla="*/ 2147483647 w 57"/>
                <a:gd name="T23" fmla="*/ 0 h 37"/>
                <a:gd name="T24" fmla="*/ 2147483647 w 57"/>
                <a:gd name="T25" fmla="*/ 0 h 37"/>
                <a:gd name="T26" fmla="*/ 2147483647 w 57"/>
                <a:gd name="T27" fmla="*/ 2147483647 h 37"/>
                <a:gd name="T28" fmla="*/ 2147483647 w 57"/>
                <a:gd name="T29" fmla="*/ 2147483647 h 37"/>
                <a:gd name="T30" fmla="*/ 2147483647 w 57"/>
                <a:gd name="T31" fmla="*/ 2147483647 h 37"/>
                <a:gd name="T32" fmla="*/ 2147483647 w 57"/>
                <a:gd name="T33" fmla="*/ 2147483647 h 37"/>
                <a:gd name="T34" fmla="*/ 2147483647 w 57"/>
                <a:gd name="T35" fmla="*/ 2147483647 h 37"/>
                <a:gd name="T36" fmla="*/ 2147483647 w 57"/>
                <a:gd name="T37" fmla="*/ 2147483647 h 37"/>
                <a:gd name="T38" fmla="*/ 2147483647 w 57"/>
                <a:gd name="T39" fmla="*/ 2147483647 h 37"/>
                <a:gd name="T40" fmla="*/ 2147483647 w 57"/>
                <a:gd name="T41" fmla="*/ 2147483647 h 37"/>
                <a:gd name="T42" fmla="*/ 2147483647 w 57"/>
                <a:gd name="T43" fmla="*/ 2147483647 h 37"/>
                <a:gd name="T44" fmla="*/ 0 w 57"/>
                <a:gd name="T45" fmla="*/ 2147483647 h 37"/>
                <a:gd name="T46" fmla="*/ 0 w 57"/>
                <a:gd name="T47" fmla="*/ 2147483647 h 37"/>
                <a:gd name="T48" fmla="*/ 2147483647 w 57"/>
                <a:gd name="T49" fmla="*/ 2147483647 h 37"/>
                <a:gd name="T50" fmla="*/ 2147483647 w 57"/>
                <a:gd name="T51" fmla="*/ 2147483647 h 37"/>
                <a:gd name="T52" fmla="*/ 2147483647 w 57"/>
                <a:gd name="T53" fmla="*/ 2147483647 h 37"/>
                <a:gd name="T54" fmla="*/ 2147483647 w 57"/>
                <a:gd name="T55" fmla="*/ 2147483647 h 37"/>
                <a:gd name="T56" fmla="*/ 2147483647 w 57"/>
                <a:gd name="T57" fmla="*/ 2147483647 h 37"/>
                <a:gd name="T58" fmla="*/ 2147483647 w 57"/>
                <a:gd name="T59" fmla="*/ 2147483647 h 37"/>
                <a:gd name="T60" fmla="*/ 2147483647 w 57"/>
                <a:gd name="T61" fmla="*/ 2147483647 h 37"/>
                <a:gd name="T62" fmla="*/ 2147483647 w 57"/>
                <a:gd name="T63" fmla="*/ 2147483647 h 37"/>
                <a:gd name="T64" fmla="*/ 2147483647 w 57"/>
                <a:gd name="T65" fmla="*/ 2147483647 h 37"/>
                <a:gd name="T66" fmla="*/ 2147483647 w 57"/>
                <a:gd name="T67" fmla="*/ 2147483647 h 37"/>
                <a:gd name="T68" fmla="*/ 2147483647 w 57"/>
                <a:gd name="T69" fmla="*/ 2147483647 h 37"/>
                <a:gd name="T70" fmla="*/ 2147483647 w 57"/>
                <a:gd name="T71" fmla="*/ 2147483647 h 37"/>
                <a:gd name="T72" fmla="*/ 2147483647 w 57"/>
                <a:gd name="T73" fmla="*/ 2147483647 h 37"/>
                <a:gd name="T74" fmla="*/ 2147483647 w 57"/>
                <a:gd name="T75" fmla="*/ 2147483647 h 37"/>
                <a:gd name="T76" fmla="*/ 2147483647 w 57"/>
                <a:gd name="T77" fmla="*/ 2147483647 h 37"/>
                <a:gd name="T78" fmla="*/ 2147483647 w 57"/>
                <a:gd name="T79" fmla="*/ 2147483647 h 37"/>
                <a:gd name="T80" fmla="*/ 2147483647 w 57"/>
                <a:gd name="T81" fmla="*/ 2147483647 h 37"/>
                <a:gd name="T82" fmla="*/ 2147483647 w 57"/>
                <a:gd name="T83" fmla="*/ 2147483647 h 37"/>
                <a:gd name="T84" fmla="*/ 2147483647 w 57"/>
                <a:gd name="T85" fmla="*/ 2147483647 h 37"/>
                <a:gd name="T86" fmla="*/ 2147483647 w 57"/>
                <a:gd name="T87" fmla="*/ 2147483647 h 37"/>
                <a:gd name="T88" fmla="*/ 2147483647 w 57"/>
                <a:gd name="T89" fmla="*/ 2147483647 h 37"/>
                <a:gd name="T90" fmla="*/ 2147483647 w 57"/>
                <a:gd name="T91" fmla="*/ 2147483647 h 3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7" h="37">
                  <a:moveTo>
                    <a:pt x="54" y="22"/>
                  </a:moveTo>
                  <a:cubicBezTo>
                    <a:pt x="56" y="21"/>
                    <a:pt x="56" y="21"/>
                    <a:pt x="56" y="21"/>
                  </a:cubicBezTo>
                  <a:cubicBezTo>
                    <a:pt x="57" y="16"/>
                    <a:pt x="57" y="16"/>
                    <a:pt x="57" y="16"/>
                  </a:cubicBezTo>
                  <a:cubicBezTo>
                    <a:pt x="57" y="14"/>
                    <a:pt x="57" y="14"/>
                    <a:pt x="57" y="14"/>
                  </a:cubicBezTo>
                  <a:cubicBezTo>
                    <a:pt x="52" y="12"/>
                    <a:pt x="52" y="12"/>
                    <a:pt x="52" y="12"/>
                  </a:cubicBezTo>
                  <a:cubicBezTo>
                    <a:pt x="47" y="9"/>
                    <a:pt x="47" y="9"/>
                    <a:pt x="47" y="9"/>
                  </a:cubicBezTo>
                  <a:cubicBezTo>
                    <a:pt x="45" y="9"/>
                    <a:pt x="45" y="9"/>
                    <a:pt x="45" y="9"/>
                  </a:cubicBezTo>
                  <a:cubicBezTo>
                    <a:pt x="42" y="7"/>
                    <a:pt x="42" y="7"/>
                    <a:pt x="42" y="7"/>
                  </a:cubicBezTo>
                  <a:cubicBezTo>
                    <a:pt x="40" y="4"/>
                    <a:pt x="40" y="4"/>
                    <a:pt x="40" y="4"/>
                  </a:cubicBezTo>
                  <a:cubicBezTo>
                    <a:pt x="33" y="1"/>
                    <a:pt x="33" y="1"/>
                    <a:pt x="33" y="1"/>
                  </a:cubicBezTo>
                  <a:cubicBezTo>
                    <a:pt x="31" y="1"/>
                    <a:pt x="31" y="1"/>
                    <a:pt x="31" y="1"/>
                  </a:cubicBezTo>
                  <a:cubicBezTo>
                    <a:pt x="31" y="0"/>
                    <a:pt x="31" y="0"/>
                    <a:pt x="31" y="0"/>
                  </a:cubicBezTo>
                  <a:cubicBezTo>
                    <a:pt x="30" y="0"/>
                    <a:pt x="30" y="0"/>
                    <a:pt x="30" y="0"/>
                  </a:cubicBezTo>
                  <a:cubicBezTo>
                    <a:pt x="28" y="6"/>
                    <a:pt x="28" y="6"/>
                    <a:pt x="28" y="6"/>
                  </a:cubicBezTo>
                  <a:cubicBezTo>
                    <a:pt x="24" y="5"/>
                    <a:pt x="24" y="5"/>
                    <a:pt x="24" y="5"/>
                  </a:cubicBezTo>
                  <a:cubicBezTo>
                    <a:pt x="17" y="5"/>
                    <a:pt x="17" y="5"/>
                    <a:pt x="17" y="5"/>
                  </a:cubicBezTo>
                  <a:cubicBezTo>
                    <a:pt x="11" y="3"/>
                    <a:pt x="11" y="3"/>
                    <a:pt x="11" y="3"/>
                  </a:cubicBezTo>
                  <a:cubicBezTo>
                    <a:pt x="7" y="3"/>
                    <a:pt x="7" y="3"/>
                    <a:pt x="7" y="3"/>
                  </a:cubicBezTo>
                  <a:cubicBezTo>
                    <a:pt x="5" y="4"/>
                    <a:pt x="5" y="4"/>
                    <a:pt x="5" y="4"/>
                  </a:cubicBezTo>
                  <a:cubicBezTo>
                    <a:pt x="6" y="8"/>
                    <a:pt x="6" y="8"/>
                    <a:pt x="6" y="8"/>
                  </a:cubicBezTo>
                  <a:cubicBezTo>
                    <a:pt x="4" y="10"/>
                    <a:pt x="4" y="10"/>
                    <a:pt x="4" y="10"/>
                  </a:cubicBezTo>
                  <a:cubicBezTo>
                    <a:pt x="2" y="15"/>
                    <a:pt x="2" y="15"/>
                    <a:pt x="2" y="15"/>
                  </a:cubicBezTo>
                  <a:cubicBezTo>
                    <a:pt x="0" y="15"/>
                    <a:pt x="0" y="15"/>
                    <a:pt x="0" y="15"/>
                  </a:cubicBezTo>
                  <a:cubicBezTo>
                    <a:pt x="0" y="18"/>
                    <a:pt x="0" y="18"/>
                    <a:pt x="0" y="18"/>
                  </a:cubicBezTo>
                  <a:cubicBezTo>
                    <a:pt x="1" y="19"/>
                    <a:pt x="1" y="19"/>
                    <a:pt x="1" y="19"/>
                  </a:cubicBezTo>
                  <a:cubicBezTo>
                    <a:pt x="2" y="20"/>
                    <a:pt x="2" y="20"/>
                    <a:pt x="2" y="20"/>
                  </a:cubicBezTo>
                  <a:cubicBezTo>
                    <a:pt x="3" y="21"/>
                    <a:pt x="3" y="21"/>
                    <a:pt x="3" y="21"/>
                  </a:cubicBezTo>
                  <a:cubicBezTo>
                    <a:pt x="12" y="20"/>
                    <a:pt x="12" y="20"/>
                    <a:pt x="12" y="20"/>
                  </a:cubicBezTo>
                  <a:cubicBezTo>
                    <a:pt x="18" y="20"/>
                    <a:pt x="18" y="20"/>
                    <a:pt x="18" y="20"/>
                  </a:cubicBezTo>
                  <a:cubicBezTo>
                    <a:pt x="24" y="24"/>
                    <a:pt x="24" y="24"/>
                    <a:pt x="24" y="24"/>
                  </a:cubicBezTo>
                  <a:cubicBezTo>
                    <a:pt x="24" y="24"/>
                    <a:pt x="26" y="26"/>
                    <a:pt x="25" y="28"/>
                  </a:cubicBezTo>
                  <a:cubicBezTo>
                    <a:pt x="25" y="29"/>
                    <a:pt x="22" y="30"/>
                    <a:pt x="22" y="30"/>
                  </a:cubicBezTo>
                  <a:cubicBezTo>
                    <a:pt x="21" y="33"/>
                    <a:pt x="21" y="33"/>
                    <a:pt x="21" y="33"/>
                  </a:cubicBezTo>
                  <a:cubicBezTo>
                    <a:pt x="24" y="34"/>
                    <a:pt x="24" y="34"/>
                    <a:pt x="24" y="34"/>
                  </a:cubicBezTo>
                  <a:cubicBezTo>
                    <a:pt x="25" y="32"/>
                    <a:pt x="25" y="32"/>
                    <a:pt x="25" y="32"/>
                  </a:cubicBezTo>
                  <a:cubicBezTo>
                    <a:pt x="30" y="29"/>
                    <a:pt x="30" y="29"/>
                    <a:pt x="30" y="29"/>
                  </a:cubicBezTo>
                  <a:cubicBezTo>
                    <a:pt x="33" y="29"/>
                    <a:pt x="33" y="29"/>
                    <a:pt x="33" y="29"/>
                  </a:cubicBezTo>
                  <a:cubicBezTo>
                    <a:pt x="36" y="32"/>
                    <a:pt x="36" y="32"/>
                    <a:pt x="36" y="32"/>
                  </a:cubicBezTo>
                  <a:cubicBezTo>
                    <a:pt x="34" y="34"/>
                    <a:pt x="34" y="34"/>
                    <a:pt x="34" y="34"/>
                  </a:cubicBezTo>
                  <a:cubicBezTo>
                    <a:pt x="37" y="37"/>
                    <a:pt x="37" y="37"/>
                    <a:pt x="37" y="37"/>
                  </a:cubicBezTo>
                  <a:cubicBezTo>
                    <a:pt x="45" y="34"/>
                    <a:pt x="45" y="34"/>
                    <a:pt x="45" y="34"/>
                  </a:cubicBezTo>
                  <a:cubicBezTo>
                    <a:pt x="41" y="31"/>
                    <a:pt x="41" y="31"/>
                    <a:pt x="41" y="31"/>
                  </a:cubicBezTo>
                  <a:cubicBezTo>
                    <a:pt x="43" y="28"/>
                    <a:pt x="43" y="28"/>
                    <a:pt x="43" y="28"/>
                  </a:cubicBezTo>
                  <a:cubicBezTo>
                    <a:pt x="50" y="27"/>
                    <a:pt x="50" y="27"/>
                    <a:pt x="50" y="27"/>
                  </a:cubicBezTo>
                  <a:cubicBezTo>
                    <a:pt x="51" y="25"/>
                    <a:pt x="51" y="25"/>
                    <a:pt x="51" y="25"/>
                  </a:cubicBezTo>
                  <a:lnTo>
                    <a:pt x="54" y="22"/>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03" name="Freeform 350"/>
            <p:cNvSpPr>
              <a:spLocks/>
            </p:cNvSpPr>
            <p:nvPr/>
          </p:nvSpPr>
          <p:spPr bwMode="auto">
            <a:xfrm>
              <a:off x="5116928" y="2941056"/>
              <a:ext cx="52929" cy="28450"/>
            </a:xfrm>
            <a:custGeom>
              <a:avLst/>
              <a:gdLst>
                <a:gd name="T0" fmla="*/ 2147483647 w 42"/>
                <a:gd name="T1" fmla="*/ 2147483647 h 24"/>
                <a:gd name="T2" fmla="*/ 2147483647 w 42"/>
                <a:gd name="T3" fmla="*/ 0 h 24"/>
                <a:gd name="T4" fmla="*/ 0 w 42"/>
                <a:gd name="T5" fmla="*/ 2147483647 h 24"/>
                <a:gd name="T6" fmla="*/ 2147483647 w 42"/>
                <a:gd name="T7" fmla="*/ 2147483647 h 24"/>
                <a:gd name="T8" fmla="*/ 2147483647 w 42"/>
                <a:gd name="T9" fmla="*/ 2147483647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24">
                  <a:moveTo>
                    <a:pt x="36" y="24"/>
                  </a:moveTo>
                  <a:lnTo>
                    <a:pt x="18" y="0"/>
                  </a:lnTo>
                  <a:lnTo>
                    <a:pt x="0" y="6"/>
                  </a:lnTo>
                  <a:lnTo>
                    <a:pt x="42" y="24"/>
                  </a:lnTo>
                  <a:lnTo>
                    <a:pt x="36" y="24"/>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04" name="Freeform 359"/>
            <p:cNvSpPr>
              <a:spLocks/>
            </p:cNvSpPr>
            <p:nvPr/>
          </p:nvSpPr>
          <p:spPr bwMode="auto">
            <a:xfrm>
              <a:off x="4819009" y="2822763"/>
              <a:ext cx="74102" cy="44921"/>
            </a:xfrm>
            <a:custGeom>
              <a:avLst/>
              <a:gdLst>
                <a:gd name="T0" fmla="*/ 2147483647 w 60"/>
                <a:gd name="T1" fmla="*/ 2147483647 h 36"/>
                <a:gd name="T2" fmla="*/ 2147483647 w 60"/>
                <a:gd name="T3" fmla="*/ 2147483647 h 36"/>
                <a:gd name="T4" fmla="*/ 2147483647 w 60"/>
                <a:gd name="T5" fmla="*/ 2147483647 h 36"/>
                <a:gd name="T6" fmla="*/ 2147483647 w 60"/>
                <a:gd name="T7" fmla="*/ 2147483647 h 36"/>
                <a:gd name="T8" fmla="*/ 2147483647 w 60"/>
                <a:gd name="T9" fmla="*/ 0 h 36"/>
                <a:gd name="T10" fmla="*/ 2147483647 w 60"/>
                <a:gd name="T11" fmla="*/ 0 h 36"/>
                <a:gd name="T12" fmla="*/ 2147483647 w 60"/>
                <a:gd name="T13" fmla="*/ 2147483647 h 36"/>
                <a:gd name="T14" fmla="*/ 0 w 60"/>
                <a:gd name="T15" fmla="*/ 2147483647 h 36"/>
                <a:gd name="T16" fmla="*/ 2147483647 w 60"/>
                <a:gd name="T17" fmla="*/ 2147483647 h 36"/>
                <a:gd name="T18" fmla="*/ 2147483647 w 60"/>
                <a:gd name="T19" fmla="*/ 2147483647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36">
                  <a:moveTo>
                    <a:pt x="54" y="36"/>
                  </a:moveTo>
                  <a:lnTo>
                    <a:pt x="60" y="24"/>
                  </a:lnTo>
                  <a:lnTo>
                    <a:pt x="54" y="12"/>
                  </a:lnTo>
                  <a:lnTo>
                    <a:pt x="42" y="6"/>
                  </a:lnTo>
                  <a:lnTo>
                    <a:pt x="30" y="0"/>
                  </a:lnTo>
                  <a:lnTo>
                    <a:pt x="18" y="0"/>
                  </a:lnTo>
                  <a:lnTo>
                    <a:pt x="6" y="12"/>
                  </a:lnTo>
                  <a:lnTo>
                    <a:pt x="0" y="18"/>
                  </a:lnTo>
                  <a:lnTo>
                    <a:pt x="12" y="30"/>
                  </a:lnTo>
                  <a:lnTo>
                    <a:pt x="54" y="36"/>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05" name="Freeform 360"/>
            <p:cNvSpPr>
              <a:spLocks/>
            </p:cNvSpPr>
            <p:nvPr/>
          </p:nvSpPr>
          <p:spPr bwMode="auto">
            <a:xfrm>
              <a:off x="4684416" y="2845224"/>
              <a:ext cx="231379" cy="205139"/>
            </a:xfrm>
            <a:custGeom>
              <a:avLst/>
              <a:gdLst>
                <a:gd name="T0" fmla="*/ 2147483647 w 31"/>
                <a:gd name="T1" fmla="*/ 2147483647 h 28"/>
                <a:gd name="T2" fmla="*/ 2147483647 w 31"/>
                <a:gd name="T3" fmla="*/ 2147483647 h 28"/>
                <a:gd name="T4" fmla="*/ 2147483647 w 31"/>
                <a:gd name="T5" fmla="*/ 2147483647 h 28"/>
                <a:gd name="T6" fmla="*/ 2147483647 w 31"/>
                <a:gd name="T7" fmla="*/ 2147483647 h 28"/>
                <a:gd name="T8" fmla="*/ 2147483647 w 31"/>
                <a:gd name="T9" fmla="*/ 2147483647 h 28"/>
                <a:gd name="T10" fmla="*/ 2147483647 w 31"/>
                <a:gd name="T11" fmla="*/ 2147483647 h 28"/>
                <a:gd name="T12" fmla="*/ 2147483647 w 31"/>
                <a:gd name="T13" fmla="*/ 2147483647 h 28"/>
                <a:gd name="T14" fmla="*/ 2147483647 w 31"/>
                <a:gd name="T15" fmla="*/ 2147483647 h 28"/>
                <a:gd name="T16" fmla="*/ 2147483647 w 31"/>
                <a:gd name="T17" fmla="*/ 2147483647 h 28"/>
                <a:gd name="T18" fmla="*/ 2147483647 w 31"/>
                <a:gd name="T19" fmla="*/ 2147483647 h 28"/>
                <a:gd name="T20" fmla="*/ 2147483647 w 31"/>
                <a:gd name="T21" fmla="*/ 2147483647 h 28"/>
                <a:gd name="T22" fmla="*/ 2147483647 w 31"/>
                <a:gd name="T23" fmla="*/ 2147483647 h 28"/>
                <a:gd name="T24" fmla="*/ 2147483647 w 31"/>
                <a:gd name="T25" fmla="*/ 2147483647 h 28"/>
                <a:gd name="T26" fmla="*/ 2147483647 w 31"/>
                <a:gd name="T27" fmla="*/ 2147483647 h 28"/>
                <a:gd name="T28" fmla="*/ 2147483647 w 31"/>
                <a:gd name="T29" fmla="*/ 2147483647 h 28"/>
                <a:gd name="T30" fmla="*/ 2147483647 w 31"/>
                <a:gd name="T31" fmla="*/ 2147483647 h 28"/>
                <a:gd name="T32" fmla="*/ 2147483647 w 31"/>
                <a:gd name="T33" fmla="*/ 2147483647 h 28"/>
                <a:gd name="T34" fmla="*/ 2147483647 w 31"/>
                <a:gd name="T35" fmla="*/ 2147483647 h 28"/>
                <a:gd name="T36" fmla="*/ 2147483647 w 31"/>
                <a:gd name="T37" fmla="*/ 2147483647 h 28"/>
                <a:gd name="T38" fmla="*/ 2147483647 w 31"/>
                <a:gd name="T39" fmla="*/ 2147483647 h 28"/>
                <a:gd name="T40" fmla="*/ 2147483647 w 31"/>
                <a:gd name="T41" fmla="*/ 2147483647 h 28"/>
                <a:gd name="T42" fmla="*/ 2147483647 w 31"/>
                <a:gd name="T43" fmla="*/ 2147483647 h 28"/>
                <a:gd name="T44" fmla="*/ 2147483647 w 31"/>
                <a:gd name="T45" fmla="*/ 2147483647 h 28"/>
                <a:gd name="T46" fmla="*/ 2147483647 w 31"/>
                <a:gd name="T47" fmla="*/ 0 h 28"/>
                <a:gd name="T48" fmla="*/ 2147483647 w 31"/>
                <a:gd name="T49" fmla="*/ 2147483647 h 28"/>
                <a:gd name="T50" fmla="*/ 2147483647 w 31"/>
                <a:gd name="T51" fmla="*/ 2147483647 h 28"/>
                <a:gd name="T52" fmla="*/ 2147483647 w 31"/>
                <a:gd name="T53" fmla="*/ 0 h 28"/>
                <a:gd name="T54" fmla="*/ 2147483647 w 31"/>
                <a:gd name="T55" fmla="*/ 0 h 28"/>
                <a:gd name="T56" fmla="*/ 2147483647 w 31"/>
                <a:gd name="T57" fmla="*/ 2147483647 h 28"/>
                <a:gd name="T58" fmla="*/ 2147483647 w 31"/>
                <a:gd name="T59" fmla="*/ 2147483647 h 28"/>
                <a:gd name="T60" fmla="*/ 0 w 31"/>
                <a:gd name="T61" fmla="*/ 2147483647 h 28"/>
                <a:gd name="T62" fmla="*/ 0 w 31"/>
                <a:gd name="T63" fmla="*/ 2147483647 h 28"/>
                <a:gd name="T64" fmla="*/ 2147483647 w 31"/>
                <a:gd name="T65" fmla="*/ 2147483647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06" name="Freeform 105"/>
            <p:cNvSpPr>
              <a:spLocks/>
            </p:cNvSpPr>
            <p:nvPr/>
          </p:nvSpPr>
          <p:spPr bwMode="auto">
            <a:xfrm>
              <a:off x="4354739" y="3809531"/>
              <a:ext cx="375046" cy="274019"/>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07" name="Freeform 106"/>
            <p:cNvSpPr>
              <a:spLocks/>
            </p:cNvSpPr>
            <p:nvPr/>
          </p:nvSpPr>
          <p:spPr bwMode="auto">
            <a:xfrm>
              <a:off x="4354739" y="3809531"/>
              <a:ext cx="375046" cy="274019"/>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08" name="Freeform 107"/>
            <p:cNvSpPr>
              <a:spLocks/>
            </p:cNvSpPr>
            <p:nvPr/>
          </p:nvSpPr>
          <p:spPr bwMode="auto">
            <a:xfrm>
              <a:off x="4064381" y="3772097"/>
              <a:ext cx="388656" cy="362364"/>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09" name="Freeform 108"/>
            <p:cNvSpPr>
              <a:spLocks/>
            </p:cNvSpPr>
            <p:nvPr/>
          </p:nvSpPr>
          <p:spPr bwMode="auto">
            <a:xfrm>
              <a:off x="5328648" y="4106011"/>
              <a:ext cx="223817" cy="299474"/>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10" name="Freeform 109"/>
            <p:cNvSpPr>
              <a:spLocks/>
            </p:cNvSpPr>
            <p:nvPr/>
          </p:nvSpPr>
          <p:spPr bwMode="auto">
            <a:xfrm>
              <a:off x="4684416" y="4083550"/>
              <a:ext cx="30246" cy="116794"/>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96">
                  <a:moveTo>
                    <a:pt x="12" y="0"/>
                  </a:moveTo>
                  <a:lnTo>
                    <a:pt x="12" y="0"/>
                  </a:lnTo>
                  <a:lnTo>
                    <a:pt x="24" y="42"/>
                  </a:lnTo>
                  <a:lnTo>
                    <a:pt x="0" y="48"/>
                  </a:lnTo>
                  <a:lnTo>
                    <a:pt x="0" y="66"/>
                  </a:lnTo>
                  <a:lnTo>
                    <a:pt x="18" y="96"/>
                  </a:lnTo>
                  <a:lnTo>
                    <a:pt x="24" y="96"/>
                  </a:lnTo>
                  <a:lnTo>
                    <a:pt x="12" y="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11" name="Freeform 110"/>
            <p:cNvSpPr>
              <a:spLocks/>
            </p:cNvSpPr>
            <p:nvPr/>
          </p:nvSpPr>
          <p:spPr bwMode="auto">
            <a:xfrm>
              <a:off x="4684416" y="4083550"/>
              <a:ext cx="30246" cy="116794"/>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6">
                  <a:moveTo>
                    <a:pt x="12" y="0"/>
                  </a:moveTo>
                  <a:lnTo>
                    <a:pt x="12" y="0"/>
                  </a:lnTo>
                  <a:lnTo>
                    <a:pt x="24" y="42"/>
                  </a:lnTo>
                  <a:lnTo>
                    <a:pt x="0" y="48"/>
                  </a:lnTo>
                  <a:lnTo>
                    <a:pt x="0" y="66"/>
                  </a:lnTo>
                  <a:lnTo>
                    <a:pt x="18" y="96"/>
                  </a:lnTo>
                  <a:lnTo>
                    <a:pt x="24" y="96"/>
                  </a:lnTo>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12" name="Freeform 111"/>
            <p:cNvSpPr>
              <a:spLocks/>
            </p:cNvSpPr>
            <p:nvPr/>
          </p:nvSpPr>
          <p:spPr bwMode="auto">
            <a:xfrm>
              <a:off x="4669294" y="3818516"/>
              <a:ext cx="246502" cy="381829"/>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13" name="Freeform 112"/>
            <p:cNvSpPr>
              <a:spLocks/>
            </p:cNvSpPr>
            <p:nvPr/>
          </p:nvSpPr>
          <p:spPr bwMode="auto">
            <a:xfrm>
              <a:off x="4669294" y="3818516"/>
              <a:ext cx="246502" cy="381829"/>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14" name="Freeform 113"/>
            <p:cNvSpPr>
              <a:spLocks/>
            </p:cNvSpPr>
            <p:nvPr/>
          </p:nvSpPr>
          <p:spPr bwMode="auto">
            <a:xfrm>
              <a:off x="4744907" y="4899618"/>
              <a:ext cx="379582" cy="333913"/>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15" name="Freeform 114"/>
            <p:cNvSpPr>
              <a:spLocks/>
            </p:cNvSpPr>
            <p:nvPr/>
          </p:nvSpPr>
          <p:spPr bwMode="auto">
            <a:xfrm>
              <a:off x="4826571" y="4790309"/>
              <a:ext cx="225330" cy="221611"/>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16" name="Freeform 115"/>
            <p:cNvSpPr>
              <a:spLocks/>
            </p:cNvSpPr>
            <p:nvPr/>
          </p:nvSpPr>
          <p:spPr bwMode="auto">
            <a:xfrm>
              <a:off x="5057949" y="4619609"/>
              <a:ext cx="255577" cy="398301"/>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17" name="Freeform 116"/>
            <p:cNvSpPr>
              <a:spLocks/>
            </p:cNvSpPr>
            <p:nvPr/>
          </p:nvSpPr>
          <p:spPr bwMode="auto">
            <a:xfrm>
              <a:off x="5057949" y="4392009"/>
              <a:ext cx="248014" cy="250061"/>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18" name="Freeform 117"/>
            <p:cNvSpPr>
              <a:spLocks/>
            </p:cNvSpPr>
            <p:nvPr/>
          </p:nvSpPr>
          <p:spPr bwMode="auto">
            <a:xfrm>
              <a:off x="4639048" y="4508803"/>
              <a:ext cx="284309" cy="281506"/>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19" name="Freeform 118"/>
            <p:cNvSpPr>
              <a:spLocks/>
            </p:cNvSpPr>
            <p:nvPr/>
          </p:nvSpPr>
          <p:spPr bwMode="auto">
            <a:xfrm>
              <a:off x="4639048" y="4243770"/>
              <a:ext cx="441586" cy="434237"/>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20" name="Freeform 119"/>
            <p:cNvSpPr>
              <a:spLocks/>
            </p:cNvSpPr>
            <p:nvPr/>
          </p:nvSpPr>
          <p:spPr bwMode="auto">
            <a:xfrm>
              <a:off x="5132052" y="3948787"/>
              <a:ext cx="352361" cy="333914"/>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21" name="Freeform 120"/>
            <p:cNvSpPr>
              <a:spLocks/>
            </p:cNvSpPr>
            <p:nvPr/>
          </p:nvSpPr>
          <p:spPr bwMode="auto">
            <a:xfrm>
              <a:off x="5154735" y="4258743"/>
              <a:ext cx="195085" cy="221611"/>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22" name="Freeform 121"/>
            <p:cNvSpPr>
              <a:spLocks/>
            </p:cNvSpPr>
            <p:nvPr/>
          </p:nvSpPr>
          <p:spPr bwMode="auto">
            <a:xfrm>
              <a:off x="4944529" y="4737901"/>
              <a:ext cx="179961" cy="169203"/>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23" name="Freeform 122"/>
            <p:cNvSpPr>
              <a:spLocks/>
            </p:cNvSpPr>
            <p:nvPr/>
          </p:nvSpPr>
          <p:spPr bwMode="auto">
            <a:xfrm>
              <a:off x="4877988" y="4282701"/>
              <a:ext cx="322116" cy="513597"/>
            </a:xfrm>
            <a:custGeom>
              <a:avLst/>
              <a:gdLst>
                <a:gd name="T0" fmla="*/ 2147483647 w 43"/>
                <a:gd name="T1" fmla="*/ 2147483647 h 70"/>
                <a:gd name="T2" fmla="*/ 2147483647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2147483647 h 70"/>
                <a:gd name="T14" fmla="*/ 2147483647 w 43"/>
                <a:gd name="T15" fmla="*/ 2147483647 h 70"/>
                <a:gd name="T16" fmla="*/ 2147483647 w 43"/>
                <a:gd name="T17" fmla="*/ 2147483647 h 70"/>
                <a:gd name="T18" fmla="*/ 2147483647 w 43"/>
                <a:gd name="T19" fmla="*/ 2147483647 h 70"/>
                <a:gd name="T20" fmla="*/ 2147483647 w 43"/>
                <a:gd name="T21" fmla="*/ 2147483647 h 70"/>
                <a:gd name="T22" fmla="*/ 2147483647 w 43"/>
                <a:gd name="T23" fmla="*/ 2147483647 h 70"/>
                <a:gd name="T24" fmla="*/ 2147483647 w 43"/>
                <a:gd name="T25" fmla="*/ 2147483647 h 70"/>
                <a:gd name="T26" fmla="*/ 2147483647 w 43"/>
                <a:gd name="T27" fmla="*/ 2147483647 h 70"/>
                <a:gd name="T28" fmla="*/ 2147483647 w 43"/>
                <a:gd name="T29" fmla="*/ 2147483647 h 70"/>
                <a:gd name="T30" fmla="*/ 0 w 43"/>
                <a:gd name="T31" fmla="*/ 2147483647 h 70"/>
                <a:gd name="T32" fmla="*/ 0 w 43"/>
                <a:gd name="T33" fmla="*/ 2147483647 h 70"/>
                <a:gd name="T34" fmla="*/ 2147483647 w 43"/>
                <a:gd name="T35" fmla="*/ 2147483647 h 70"/>
                <a:gd name="T36" fmla="*/ 2147483647 w 43"/>
                <a:gd name="T37" fmla="*/ 2147483647 h 70"/>
                <a:gd name="T38" fmla="*/ 2147483647 w 43"/>
                <a:gd name="T39" fmla="*/ 2147483647 h 70"/>
                <a:gd name="T40" fmla="*/ 2147483647 w 43"/>
                <a:gd name="T41" fmla="*/ 2147483647 h 70"/>
                <a:gd name="T42" fmla="*/ 2147483647 w 43"/>
                <a:gd name="T43" fmla="*/ 2147483647 h 70"/>
                <a:gd name="T44" fmla="*/ 2147483647 w 43"/>
                <a:gd name="T45" fmla="*/ 2147483647 h 70"/>
                <a:gd name="T46" fmla="*/ 2147483647 w 43"/>
                <a:gd name="T47" fmla="*/ 2147483647 h 70"/>
                <a:gd name="T48" fmla="*/ 2147483647 w 43"/>
                <a:gd name="T49" fmla="*/ 2147483647 h 70"/>
                <a:gd name="T50" fmla="*/ 2147483647 w 43"/>
                <a:gd name="T51" fmla="*/ 2147483647 h 70"/>
                <a:gd name="T52" fmla="*/ 2147483647 w 43"/>
                <a:gd name="T53" fmla="*/ 2147483647 h 70"/>
                <a:gd name="T54" fmla="*/ 2147483647 w 43"/>
                <a:gd name="T55" fmla="*/ 2147483647 h 70"/>
                <a:gd name="T56" fmla="*/ 2147483647 w 43"/>
                <a:gd name="T57" fmla="*/ 2147483647 h 70"/>
                <a:gd name="T58" fmla="*/ 2147483647 w 43"/>
                <a:gd name="T59" fmla="*/ 2147483647 h 70"/>
                <a:gd name="T60" fmla="*/ 2147483647 w 43"/>
                <a:gd name="T61" fmla="*/ 2147483647 h 70"/>
                <a:gd name="T62" fmla="*/ 2147483647 w 43"/>
                <a:gd name="T63" fmla="*/ 2147483647 h 70"/>
                <a:gd name="T64" fmla="*/ 2147483647 w 43"/>
                <a:gd name="T65" fmla="*/ 2147483647 h 70"/>
                <a:gd name="T66" fmla="*/ 2147483647 w 43"/>
                <a:gd name="T67" fmla="*/ 2147483647 h 70"/>
                <a:gd name="T68" fmla="*/ 2147483647 w 43"/>
                <a:gd name="T69" fmla="*/ 2147483647 h 70"/>
                <a:gd name="T70" fmla="*/ 2147483647 w 43"/>
                <a:gd name="T71" fmla="*/ 2147483647 h 70"/>
                <a:gd name="T72" fmla="*/ 2147483647 w 43"/>
                <a:gd name="T73" fmla="*/ 2147483647 h 70"/>
                <a:gd name="T74" fmla="*/ 2147483647 w 43"/>
                <a:gd name="T75" fmla="*/ 2147483647 h 70"/>
                <a:gd name="T76" fmla="*/ 2147483647 w 43"/>
                <a:gd name="T77" fmla="*/ 2147483647 h 70"/>
                <a:gd name="T78" fmla="*/ 2147483647 w 43"/>
                <a:gd name="T79" fmla="*/ 2147483647 h 70"/>
                <a:gd name="T80" fmla="*/ 2147483647 w 43"/>
                <a:gd name="T81" fmla="*/ 2147483647 h 70"/>
                <a:gd name="T82" fmla="*/ 2147483647 w 43"/>
                <a:gd name="T83" fmla="*/ 2147483647 h 70"/>
                <a:gd name="T84" fmla="*/ 2147483647 w 43"/>
                <a:gd name="T85" fmla="*/ 2147483647 h 70"/>
                <a:gd name="T86" fmla="*/ 2147483647 w 43"/>
                <a:gd name="T87" fmla="*/ 2147483647 h 70"/>
                <a:gd name="T88" fmla="*/ 2147483647 w 43"/>
                <a:gd name="T89" fmla="*/ 2147483647 h 70"/>
                <a:gd name="T90" fmla="*/ 2147483647 w 43"/>
                <a:gd name="T91" fmla="*/ 2147483647 h 70"/>
                <a:gd name="T92" fmla="*/ 2147483647 w 43"/>
                <a:gd name="T93" fmla="*/ 2147483647 h 70"/>
                <a:gd name="T94" fmla="*/ 2147483647 w 43"/>
                <a:gd name="T95" fmla="*/ 2147483647 h 70"/>
                <a:gd name="T96" fmla="*/ 2147483647 w 43"/>
                <a:gd name="T97" fmla="*/ 2147483647 h 70"/>
                <a:gd name="T98" fmla="*/ 2147483647 w 43"/>
                <a:gd name="T99" fmla="*/ 2147483647 h 70"/>
                <a:gd name="T100" fmla="*/ 2147483647 w 43"/>
                <a:gd name="T101" fmla="*/ 2147483647 h 70"/>
                <a:gd name="T102" fmla="*/ 2147483647 w 43"/>
                <a:gd name="T103" fmla="*/ 2147483647 h 70"/>
                <a:gd name="T104" fmla="*/ 2147483647 w 43"/>
                <a:gd name="T105" fmla="*/ 2147483647 h 70"/>
                <a:gd name="T106" fmla="*/ 2147483647 w 43"/>
                <a:gd name="T107" fmla="*/ 2147483647 h 70"/>
                <a:gd name="T108" fmla="*/ 2147483647 w 43"/>
                <a:gd name="T109" fmla="*/ 2147483647 h 70"/>
                <a:gd name="T110" fmla="*/ 2147483647 w 43"/>
                <a:gd name="T111" fmla="*/ 0 h 70"/>
                <a:gd name="T112" fmla="*/ 2147483647 w 43"/>
                <a:gd name="T113" fmla="*/ 0 h 70"/>
                <a:gd name="T114" fmla="*/ 2147483647 w 43"/>
                <a:gd name="T115" fmla="*/ 2147483647 h 70"/>
                <a:gd name="T116" fmla="*/ 2147483647 w 43"/>
                <a:gd name="T117" fmla="*/ 0 h 70"/>
                <a:gd name="T118" fmla="*/ 2147483647 w 43"/>
                <a:gd name="T119" fmla="*/ 2147483647 h 70"/>
                <a:gd name="T120" fmla="*/ 2147483647 w 43"/>
                <a:gd name="T121" fmla="*/ 2147483647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24" name="Freeform 123"/>
            <p:cNvSpPr>
              <a:spLocks/>
            </p:cNvSpPr>
            <p:nvPr/>
          </p:nvSpPr>
          <p:spPr bwMode="auto">
            <a:xfrm>
              <a:off x="4236780" y="4016170"/>
              <a:ext cx="178449" cy="133266"/>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25" name="Freeform 124"/>
            <p:cNvSpPr>
              <a:spLocks/>
            </p:cNvSpPr>
            <p:nvPr/>
          </p:nvSpPr>
          <p:spPr bwMode="auto">
            <a:xfrm>
              <a:off x="4236780" y="4016170"/>
              <a:ext cx="178449" cy="133266"/>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26" name="Freeform 125"/>
            <p:cNvSpPr>
              <a:spLocks/>
            </p:cNvSpPr>
            <p:nvPr/>
          </p:nvSpPr>
          <p:spPr bwMode="auto">
            <a:xfrm>
              <a:off x="4354739" y="4113497"/>
              <a:ext cx="22683" cy="5990"/>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6">
                  <a:moveTo>
                    <a:pt x="0" y="6"/>
                  </a:moveTo>
                  <a:lnTo>
                    <a:pt x="6" y="6"/>
                  </a:lnTo>
                  <a:lnTo>
                    <a:pt x="18" y="0"/>
                  </a:lnTo>
                  <a:lnTo>
                    <a:pt x="0" y="6"/>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27" name="Freeform 126"/>
            <p:cNvSpPr>
              <a:spLocks/>
            </p:cNvSpPr>
            <p:nvPr/>
          </p:nvSpPr>
          <p:spPr bwMode="auto">
            <a:xfrm>
              <a:off x="4354739" y="4113497"/>
              <a:ext cx="22683" cy="5990"/>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Lst>
              <a:ahLst/>
              <a:cxnLst>
                <a:cxn ang="T6">
                  <a:pos x="T0" y="T1"/>
                </a:cxn>
                <a:cxn ang="T7">
                  <a:pos x="T2" y="T3"/>
                </a:cxn>
                <a:cxn ang="T8">
                  <a:pos x="T4" y="T5"/>
                </a:cxn>
              </a:cxnLst>
              <a:rect l="0" t="0" r="r" b="b"/>
              <a:pathLst>
                <a:path w="18" h="6">
                  <a:moveTo>
                    <a:pt x="0" y="6"/>
                  </a:moveTo>
                  <a:lnTo>
                    <a:pt x="6" y="6"/>
                  </a:lnTo>
                  <a:lnTo>
                    <a:pt x="18" y="0"/>
                  </a:lnTo>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28" name="Freeform 127"/>
            <p:cNvSpPr>
              <a:spLocks/>
            </p:cNvSpPr>
            <p:nvPr/>
          </p:nvSpPr>
          <p:spPr bwMode="auto">
            <a:xfrm>
              <a:off x="4280637" y="4119487"/>
              <a:ext cx="96786" cy="124283"/>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29" name="Freeform 128"/>
            <p:cNvSpPr>
              <a:spLocks/>
            </p:cNvSpPr>
            <p:nvPr/>
          </p:nvSpPr>
          <p:spPr bwMode="auto">
            <a:xfrm>
              <a:off x="4424303" y="4023656"/>
              <a:ext cx="282796" cy="251558"/>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30" name="Freeform 129"/>
            <p:cNvSpPr>
              <a:spLocks/>
            </p:cNvSpPr>
            <p:nvPr/>
          </p:nvSpPr>
          <p:spPr bwMode="auto">
            <a:xfrm>
              <a:off x="4699539" y="4119487"/>
              <a:ext cx="305481" cy="176690"/>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31" name="Freeform 130"/>
            <p:cNvSpPr>
              <a:spLocks/>
            </p:cNvSpPr>
            <p:nvPr/>
          </p:nvSpPr>
          <p:spPr bwMode="auto">
            <a:xfrm>
              <a:off x="4610314" y="4282701"/>
              <a:ext cx="186012" cy="220113"/>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32" name="Freeform 131"/>
            <p:cNvSpPr>
              <a:spLocks/>
            </p:cNvSpPr>
            <p:nvPr/>
          </p:nvSpPr>
          <p:spPr bwMode="auto">
            <a:xfrm>
              <a:off x="4572507" y="4327622"/>
              <a:ext cx="111909" cy="122784"/>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33" name="Freeform 132"/>
            <p:cNvSpPr>
              <a:spLocks/>
            </p:cNvSpPr>
            <p:nvPr/>
          </p:nvSpPr>
          <p:spPr bwMode="auto">
            <a:xfrm>
              <a:off x="4542261" y="4083550"/>
              <a:ext cx="178449" cy="244072"/>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34" name="Freeform 133"/>
            <p:cNvSpPr>
              <a:spLocks/>
            </p:cNvSpPr>
            <p:nvPr/>
          </p:nvSpPr>
          <p:spPr bwMode="auto">
            <a:xfrm>
              <a:off x="4542261" y="4083550"/>
              <a:ext cx="178449" cy="244072"/>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35" name="Freeform 134"/>
            <p:cNvSpPr>
              <a:spLocks/>
            </p:cNvSpPr>
            <p:nvPr/>
          </p:nvSpPr>
          <p:spPr bwMode="auto">
            <a:xfrm>
              <a:off x="4377423" y="4074566"/>
              <a:ext cx="60491" cy="148240"/>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36" name="Freeform 135"/>
            <p:cNvSpPr>
              <a:spLocks/>
            </p:cNvSpPr>
            <p:nvPr/>
          </p:nvSpPr>
          <p:spPr bwMode="auto">
            <a:xfrm>
              <a:off x="4354739" y="4113497"/>
              <a:ext cx="52929" cy="116794"/>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37" name="Freeform 136"/>
            <p:cNvSpPr>
              <a:spLocks/>
            </p:cNvSpPr>
            <p:nvPr/>
          </p:nvSpPr>
          <p:spPr bwMode="auto">
            <a:xfrm>
              <a:off x="4632998" y="4769346"/>
              <a:ext cx="305481" cy="306961"/>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38" name="Freeform 137"/>
            <p:cNvSpPr>
              <a:spLocks/>
            </p:cNvSpPr>
            <p:nvPr/>
          </p:nvSpPr>
          <p:spPr bwMode="auto">
            <a:xfrm>
              <a:off x="4377423" y="3927823"/>
              <a:ext cx="75614" cy="88345"/>
            </a:xfrm>
            <a:custGeom>
              <a:avLst/>
              <a:gdLst>
                <a:gd name="T0" fmla="*/ 0 w 10"/>
                <a:gd name="T1" fmla="*/ 2147483647 h 12"/>
                <a:gd name="T2" fmla="*/ 2147483647 w 10"/>
                <a:gd name="T3" fmla="*/ 2147483647 h 12"/>
                <a:gd name="T4" fmla="*/ 2147483647 w 10"/>
                <a:gd name="T5" fmla="*/ 2147483647 h 12"/>
                <a:gd name="T6" fmla="*/ 2147483647 w 10"/>
                <a:gd name="T7" fmla="*/ 2147483647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39" name="Freeform 138"/>
            <p:cNvSpPr>
              <a:spLocks/>
            </p:cNvSpPr>
            <p:nvPr/>
          </p:nvSpPr>
          <p:spPr bwMode="auto">
            <a:xfrm>
              <a:off x="274603" y="1972256"/>
              <a:ext cx="644232" cy="869973"/>
            </a:xfrm>
            <a:custGeom>
              <a:avLst/>
              <a:gdLst>
                <a:gd name="T0" fmla="*/ 2147483647 w 516"/>
                <a:gd name="T1" fmla="*/ 2147483647 h 709"/>
                <a:gd name="T2" fmla="*/ 2147483647 w 516"/>
                <a:gd name="T3" fmla="*/ 2147483647 h 709"/>
                <a:gd name="T4" fmla="*/ 2147483647 w 516"/>
                <a:gd name="T5" fmla="*/ 2147483647 h 709"/>
                <a:gd name="T6" fmla="*/ 2147483647 w 516"/>
                <a:gd name="T7" fmla="*/ 2147483647 h 709"/>
                <a:gd name="T8" fmla="*/ 2147483647 w 516"/>
                <a:gd name="T9" fmla="*/ 2147483647 h 709"/>
                <a:gd name="T10" fmla="*/ 2147483647 w 516"/>
                <a:gd name="T11" fmla="*/ 2147483647 h 709"/>
                <a:gd name="T12" fmla="*/ 2147483647 w 516"/>
                <a:gd name="T13" fmla="*/ 2147483647 h 709"/>
                <a:gd name="T14" fmla="*/ 2147483647 w 516"/>
                <a:gd name="T15" fmla="*/ 0 h 709"/>
                <a:gd name="T16" fmla="*/ 2147483647 w 516"/>
                <a:gd name="T17" fmla="*/ 2147483647 h 709"/>
                <a:gd name="T18" fmla="*/ 2147483647 w 516"/>
                <a:gd name="T19" fmla="*/ 2147483647 h 709"/>
                <a:gd name="T20" fmla="*/ 2147483647 w 516"/>
                <a:gd name="T21" fmla="*/ 2147483647 h 709"/>
                <a:gd name="T22" fmla="*/ 2147483647 w 516"/>
                <a:gd name="T23" fmla="*/ 2147483647 h 709"/>
                <a:gd name="T24" fmla="*/ 2147483647 w 516"/>
                <a:gd name="T25" fmla="*/ 2147483647 h 709"/>
                <a:gd name="T26" fmla="*/ 2147483647 w 516"/>
                <a:gd name="T27" fmla="*/ 2147483647 h 709"/>
                <a:gd name="T28" fmla="*/ 2147483647 w 516"/>
                <a:gd name="T29" fmla="*/ 2147483647 h 709"/>
                <a:gd name="T30" fmla="*/ 2147483647 w 516"/>
                <a:gd name="T31" fmla="*/ 2147483647 h 709"/>
                <a:gd name="T32" fmla="*/ 2147483647 w 516"/>
                <a:gd name="T33" fmla="*/ 2147483647 h 709"/>
                <a:gd name="T34" fmla="*/ 2147483647 w 516"/>
                <a:gd name="T35" fmla="*/ 2147483647 h 709"/>
                <a:gd name="T36" fmla="*/ 2147483647 w 516"/>
                <a:gd name="T37" fmla="*/ 2147483647 h 709"/>
                <a:gd name="T38" fmla="*/ 0 w 516"/>
                <a:gd name="T39" fmla="*/ 2147483647 h 709"/>
                <a:gd name="T40" fmla="*/ 2147483647 w 516"/>
                <a:gd name="T41" fmla="*/ 2147483647 h 709"/>
                <a:gd name="T42" fmla="*/ 2147483647 w 516"/>
                <a:gd name="T43" fmla="*/ 2147483647 h 709"/>
                <a:gd name="T44" fmla="*/ 2147483647 w 516"/>
                <a:gd name="T45" fmla="*/ 2147483647 h 709"/>
                <a:gd name="T46" fmla="*/ 2147483647 w 516"/>
                <a:gd name="T47" fmla="*/ 2147483647 h 709"/>
                <a:gd name="T48" fmla="*/ 2147483647 w 516"/>
                <a:gd name="T49" fmla="*/ 2147483647 h 709"/>
                <a:gd name="T50" fmla="*/ 2147483647 w 516"/>
                <a:gd name="T51" fmla="*/ 2147483647 h 709"/>
                <a:gd name="T52" fmla="*/ 2147483647 w 516"/>
                <a:gd name="T53" fmla="*/ 2147483647 h 709"/>
                <a:gd name="T54" fmla="*/ 2147483647 w 516"/>
                <a:gd name="T55" fmla="*/ 2147483647 h 709"/>
                <a:gd name="T56" fmla="*/ 2147483647 w 516"/>
                <a:gd name="T57" fmla="*/ 2147483647 h 709"/>
                <a:gd name="T58" fmla="*/ 2147483647 w 516"/>
                <a:gd name="T59" fmla="*/ 2147483647 h 709"/>
                <a:gd name="T60" fmla="*/ 2147483647 w 516"/>
                <a:gd name="T61" fmla="*/ 2147483647 h 709"/>
                <a:gd name="T62" fmla="*/ 2147483647 w 516"/>
                <a:gd name="T63" fmla="*/ 2147483647 h 709"/>
                <a:gd name="T64" fmla="*/ 2147483647 w 516"/>
                <a:gd name="T65" fmla="*/ 2147483647 h 709"/>
                <a:gd name="T66" fmla="*/ 2147483647 w 516"/>
                <a:gd name="T67" fmla="*/ 2147483647 h 709"/>
                <a:gd name="T68" fmla="*/ 2147483647 w 516"/>
                <a:gd name="T69" fmla="*/ 2147483647 h 709"/>
                <a:gd name="T70" fmla="*/ 2147483647 w 516"/>
                <a:gd name="T71" fmla="*/ 2147483647 h 709"/>
                <a:gd name="T72" fmla="*/ 2147483647 w 516"/>
                <a:gd name="T73" fmla="*/ 2147483647 h 709"/>
                <a:gd name="T74" fmla="*/ 2147483647 w 516"/>
                <a:gd name="T75" fmla="*/ 2147483647 h 709"/>
                <a:gd name="T76" fmla="*/ 2147483647 w 516"/>
                <a:gd name="T77" fmla="*/ 2147483647 h 709"/>
                <a:gd name="T78" fmla="*/ 2147483647 w 516"/>
                <a:gd name="T79" fmla="*/ 2147483647 h 709"/>
                <a:gd name="T80" fmla="*/ 2147483647 w 516"/>
                <a:gd name="T81" fmla="*/ 2147483647 h 709"/>
                <a:gd name="T82" fmla="*/ 2147483647 w 516"/>
                <a:gd name="T83" fmla="*/ 2147483647 h 709"/>
                <a:gd name="T84" fmla="*/ 2147483647 w 516"/>
                <a:gd name="T85" fmla="*/ 2147483647 h 709"/>
                <a:gd name="T86" fmla="*/ 2147483647 w 516"/>
                <a:gd name="T87" fmla="*/ 2147483647 h 709"/>
                <a:gd name="T88" fmla="*/ 2147483647 w 516"/>
                <a:gd name="T89" fmla="*/ 2147483647 h 709"/>
                <a:gd name="T90" fmla="*/ 2147483647 w 516"/>
                <a:gd name="T91" fmla="*/ 2147483647 h 709"/>
                <a:gd name="T92" fmla="*/ 2147483647 w 516"/>
                <a:gd name="T93" fmla="*/ 2147483647 h 709"/>
                <a:gd name="T94" fmla="*/ 2147483647 w 516"/>
                <a:gd name="T95" fmla="*/ 2147483647 h 7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40" name="Freeform 139"/>
            <p:cNvSpPr>
              <a:spLocks/>
            </p:cNvSpPr>
            <p:nvPr/>
          </p:nvSpPr>
          <p:spPr bwMode="auto">
            <a:xfrm>
              <a:off x="918835" y="1936319"/>
              <a:ext cx="2018895" cy="1370095"/>
            </a:xfrm>
            <a:custGeom>
              <a:avLst/>
              <a:gdLst>
                <a:gd name="T0" fmla="*/ 2147483647 w 1622"/>
                <a:gd name="T1" fmla="*/ 2147483647 h 1117"/>
                <a:gd name="T2" fmla="*/ 2147483647 w 1622"/>
                <a:gd name="T3" fmla="*/ 2147483647 h 1117"/>
                <a:gd name="T4" fmla="*/ 2147483647 w 1622"/>
                <a:gd name="T5" fmla="*/ 2147483647 h 1117"/>
                <a:gd name="T6" fmla="*/ 2147483647 w 1622"/>
                <a:gd name="T7" fmla="*/ 2147483647 h 1117"/>
                <a:gd name="T8" fmla="*/ 2147483647 w 1622"/>
                <a:gd name="T9" fmla="*/ 2147483647 h 1117"/>
                <a:gd name="T10" fmla="*/ 2147483647 w 1622"/>
                <a:gd name="T11" fmla="*/ 2147483647 h 1117"/>
                <a:gd name="T12" fmla="*/ 2147483647 w 1622"/>
                <a:gd name="T13" fmla="*/ 2147483647 h 1117"/>
                <a:gd name="T14" fmla="*/ 2147483647 w 1622"/>
                <a:gd name="T15" fmla="*/ 2147483647 h 1117"/>
                <a:gd name="T16" fmla="*/ 2147483647 w 1622"/>
                <a:gd name="T17" fmla="*/ 2147483647 h 1117"/>
                <a:gd name="T18" fmla="*/ 2147483647 w 1622"/>
                <a:gd name="T19" fmla="*/ 2147483647 h 1117"/>
                <a:gd name="T20" fmla="*/ 2147483647 w 1622"/>
                <a:gd name="T21" fmla="*/ 2147483647 h 1117"/>
                <a:gd name="T22" fmla="*/ 2147483647 w 1622"/>
                <a:gd name="T23" fmla="*/ 2147483647 h 1117"/>
                <a:gd name="T24" fmla="*/ 2147483647 w 1622"/>
                <a:gd name="T25" fmla="*/ 2147483647 h 1117"/>
                <a:gd name="T26" fmla="*/ 2147483647 w 1622"/>
                <a:gd name="T27" fmla="*/ 2147483647 h 1117"/>
                <a:gd name="T28" fmla="*/ 2147483647 w 1622"/>
                <a:gd name="T29" fmla="*/ 2147483647 h 1117"/>
                <a:gd name="T30" fmla="*/ 2147483647 w 1622"/>
                <a:gd name="T31" fmla="*/ 2147483647 h 1117"/>
                <a:gd name="T32" fmla="*/ 2147483647 w 1622"/>
                <a:gd name="T33" fmla="*/ 2147483647 h 1117"/>
                <a:gd name="T34" fmla="*/ 2147483647 w 1622"/>
                <a:gd name="T35" fmla="*/ 2147483647 h 1117"/>
                <a:gd name="T36" fmla="*/ 2147483647 w 1622"/>
                <a:gd name="T37" fmla="*/ 2147483647 h 1117"/>
                <a:gd name="T38" fmla="*/ 2147483647 w 1622"/>
                <a:gd name="T39" fmla="*/ 2147483647 h 1117"/>
                <a:gd name="T40" fmla="*/ 2147483647 w 1622"/>
                <a:gd name="T41" fmla="*/ 2147483647 h 1117"/>
                <a:gd name="T42" fmla="*/ 2147483647 w 1622"/>
                <a:gd name="T43" fmla="*/ 2147483647 h 1117"/>
                <a:gd name="T44" fmla="*/ 2147483647 w 1622"/>
                <a:gd name="T45" fmla="*/ 2147483647 h 1117"/>
                <a:gd name="T46" fmla="*/ 2147483647 w 1622"/>
                <a:gd name="T47" fmla="*/ 2147483647 h 1117"/>
                <a:gd name="T48" fmla="*/ 2147483647 w 1622"/>
                <a:gd name="T49" fmla="*/ 2147483647 h 1117"/>
                <a:gd name="T50" fmla="*/ 2147483647 w 1622"/>
                <a:gd name="T51" fmla="*/ 2147483647 h 1117"/>
                <a:gd name="T52" fmla="*/ 2147483647 w 1622"/>
                <a:gd name="T53" fmla="*/ 2147483647 h 1117"/>
                <a:gd name="T54" fmla="*/ 2147483647 w 1622"/>
                <a:gd name="T55" fmla="*/ 2147483647 h 1117"/>
                <a:gd name="T56" fmla="*/ 2147483647 w 1622"/>
                <a:gd name="T57" fmla="*/ 2147483647 h 1117"/>
                <a:gd name="T58" fmla="*/ 2147483647 w 1622"/>
                <a:gd name="T59" fmla="*/ 2147483647 h 1117"/>
                <a:gd name="T60" fmla="*/ 2147483647 w 1622"/>
                <a:gd name="T61" fmla="*/ 2147483647 h 1117"/>
                <a:gd name="T62" fmla="*/ 2147483647 w 1622"/>
                <a:gd name="T63" fmla="*/ 2147483647 h 1117"/>
                <a:gd name="T64" fmla="*/ 2147483647 w 1622"/>
                <a:gd name="T65" fmla="*/ 2147483647 h 1117"/>
                <a:gd name="T66" fmla="*/ 2147483647 w 1622"/>
                <a:gd name="T67" fmla="*/ 2147483647 h 1117"/>
                <a:gd name="T68" fmla="*/ 2147483647 w 1622"/>
                <a:gd name="T69" fmla="*/ 2147483647 h 1117"/>
                <a:gd name="T70" fmla="*/ 2147483647 w 1622"/>
                <a:gd name="T71" fmla="*/ 2147483647 h 1117"/>
                <a:gd name="T72" fmla="*/ 2147483647 w 1622"/>
                <a:gd name="T73" fmla="*/ 2147483647 h 1117"/>
                <a:gd name="T74" fmla="*/ 2147483647 w 1622"/>
                <a:gd name="T75" fmla="*/ 2147483647 h 1117"/>
                <a:gd name="T76" fmla="*/ 2147483647 w 1622"/>
                <a:gd name="T77" fmla="*/ 2147483647 h 1117"/>
                <a:gd name="T78" fmla="*/ 2147483647 w 1622"/>
                <a:gd name="T79" fmla="*/ 2147483647 h 1117"/>
                <a:gd name="T80" fmla="*/ 2147483647 w 1622"/>
                <a:gd name="T81" fmla="*/ 0 h 1117"/>
                <a:gd name="T82" fmla="*/ 2147483647 w 1622"/>
                <a:gd name="T83" fmla="*/ 2147483647 h 1117"/>
                <a:gd name="T84" fmla="*/ 2147483647 w 1622"/>
                <a:gd name="T85" fmla="*/ 2147483647 h 1117"/>
                <a:gd name="T86" fmla="*/ 2147483647 w 1622"/>
                <a:gd name="T87" fmla="*/ 2147483647 h 1117"/>
                <a:gd name="T88" fmla="*/ 2147483647 w 1622"/>
                <a:gd name="T89" fmla="*/ 2147483647 h 1117"/>
                <a:gd name="T90" fmla="*/ 2147483647 w 1622"/>
                <a:gd name="T91" fmla="*/ 2147483647 h 1117"/>
                <a:gd name="T92" fmla="*/ 2147483647 w 1622"/>
                <a:gd name="T93" fmla="*/ 2147483647 h 1117"/>
                <a:gd name="T94" fmla="*/ 2147483647 w 1622"/>
                <a:gd name="T95" fmla="*/ 2147483647 h 1117"/>
                <a:gd name="T96" fmla="*/ 2147483647 w 1622"/>
                <a:gd name="T97" fmla="*/ 2147483647 h 1117"/>
                <a:gd name="T98" fmla="*/ 2147483647 w 1622"/>
                <a:gd name="T99" fmla="*/ 2147483647 h 1117"/>
                <a:gd name="T100" fmla="*/ 2147483647 w 1622"/>
                <a:gd name="T101" fmla="*/ 2147483647 h 1117"/>
                <a:gd name="T102" fmla="*/ 2147483647 w 1622"/>
                <a:gd name="T103" fmla="*/ 2147483647 h 1117"/>
                <a:gd name="T104" fmla="*/ 2147483647 w 1622"/>
                <a:gd name="T105" fmla="*/ 2147483647 h 1117"/>
                <a:gd name="T106" fmla="*/ 2147483647 w 1622"/>
                <a:gd name="T107" fmla="*/ 2147483647 h 1117"/>
                <a:gd name="T108" fmla="*/ 2147483647 w 1622"/>
                <a:gd name="T109" fmla="*/ 2147483647 h 1117"/>
                <a:gd name="T110" fmla="*/ 0 w 1622"/>
                <a:gd name="T111" fmla="*/ 2147483647 h 1117"/>
                <a:gd name="T112" fmla="*/ 2147483647 w 1622"/>
                <a:gd name="T113" fmla="*/ 2147483647 h 1117"/>
                <a:gd name="T114" fmla="*/ 2147483647 w 1622"/>
                <a:gd name="T115" fmla="*/ 2147483647 h 1117"/>
                <a:gd name="T116" fmla="*/ 2147483647 w 1622"/>
                <a:gd name="T117" fmla="*/ 2147483647 h 1117"/>
                <a:gd name="T118" fmla="*/ 2147483647 w 1622"/>
                <a:gd name="T119" fmla="*/ 2147483647 h 1117"/>
                <a:gd name="T120" fmla="*/ 2147483647 w 1622"/>
                <a:gd name="T121" fmla="*/ 2147483647 h 1117"/>
                <a:gd name="T122" fmla="*/ 2147483647 w 1622"/>
                <a:gd name="T123" fmla="*/ 2147483647 h 11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41" name="Freeform 140"/>
            <p:cNvSpPr>
              <a:spLocks/>
            </p:cNvSpPr>
            <p:nvPr/>
          </p:nvSpPr>
          <p:spPr bwMode="auto">
            <a:xfrm>
              <a:off x="1299930" y="3077316"/>
              <a:ext cx="1367102" cy="699273"/>
            </a:xfrm>
            <a:custGeom>
              <a:avLst/>
              <a:gdLst>
                <a:gd name="T0" fmla="*/ 2147483647 w 1099"/>
                <a:gd name="T1" fmla="*/ 2147483647 h 571"/>
                <a:gd name="T2" fmla="*/ 2147483647 w 1099"/>
                <a:gd name="T3" fmla="*/ 2147483647 h 571"/>
                <a:gd name="T4" fmla="*/ 2147483647 w 1099"/>
                <a:gd name="T5" fmla="*/ 2147483647 h 571"/>
                <a:gd name="T6" fmla="*/ 2147483647 w 1099"/>
                <a:gd name="T7" fmla="*/ 2147483647 h 571"/>
                <a:gd name="T8" fmla="*/ 2147483647 w 1099"/>
                <a:gd name="T9" fmla="*/ 2147483647 h 571"/>
                <a:gd name="T10" fmla="*/ 2147483647 w 1099"/>
                <a:gd name="T11" fmla="*/ 2147483647 h 571"/>
                <a:gd name="T12" fmla="*/ 2147483647 w 1099"/>
                <a:gd name="T13" fmla="*/ 2147483647 h 571"/>
                <a:gd name="T14" fmla="*/ 2147483647 w 1099"/>
                <a:gd name="T15" fmla="*/ 2147483647 h 571"/>
                <a:gd name="T16" fmla="*/ 2147483647 w 1099"/>
                <a:gd name="T17" fmla="*/ 2147483647 h 571"/>
                <a:gd name="T18" fmla="*/ 2147483647 w 1099"/>
                <a:gd name="T19" fmla="*/ 2147483647 h 571"/>
                <a:gd name="T20" fmla="*/ 2147483647 w 1099"/>
                <a:gd name="T21" fmla="*/ 2147483647 h 571"/>
                <a:gd name="T22" fmla="*/ 2147483647 w 1099"/>
                <a:gd name="T23" fmla="*/ 2147483647 h 571"/>
                <a:gd name="T24" fmla="*/ 2147483647 w 1099"/>
                <a:gd name="T25" fmla="*/ 2147483647 h 571"/>
                <a:gd name="T26" fmla="*/ 2147483647 w 1099"/>
                <a:gd name="T27" fmla="*/ 2147483647 h 571"/>
                <a:gd name="T28" fmla="*/ 2147483647 w 1099"/>
                <a:gd name="T29" fmla="*/ 2147483647 h 571"/>
                <a:gd name="T30" fmla="*/ 2147483647 w 1099"/>
                <a:gd name="T31" fmla="*/ 2147483647 h 571"/>
                <a:gd name="T32" fmla="*/ 2147483647 w 1099"/>
                <a:gd name="T33" fmla="*/ 2147483647 h 571"/>
                <a:gd name="T34" fmla="*/ 2147483647 w 1099"/>
                <a:gd name="T35" fmla="*/ 2147483647 h 571"/>
                <a:gd name="T36" fmla="*/ 2147483647 w 1099"/>
                <a:gd name="T37" fmla="*/ 2147483647 h 571"/>
                <a:gd name="T38" fmla="*/ 2147483647 w 1099"/>
                <a:gd name="T39" fmla="*/ 2147483647 h 571"/>
                <a:gd name="T40" fmla="*/ 2147483647 w 1099"/>
                <a:gd name="T41" fmla="*/ 2147483647 h 571"/>
                <a:gd name="T42" fmla="*/ 2147483647 w 1099"/>
                <a:gd name="T43" fmla="*/ 2147483647 h 571"/>
                <a:gd name="T44" fmla="*/ 2147483647 w 1099"/>
                <a:gd name="T45" fmla="*/ 2147483647 h 571"/>
                <a:gd name="T46" fmla="*/ 2147483647 w 1099"/>
                <a:gd name="T47" fmla="*/ 2147483647 h 571"/>
                <a:gd name="T48" fmla="*/ 2147483647 w 1099"/>
                <a:gd name="T49" fmla="*/ 2147483647 h 571"/>
                <a:gd name="T50" fmla="*/ 2147483647 w 1099"/>
                <a:gd name="T51" fmla="*/ 0 h 571"/>
                <a:gd name="T52" fmla="*/ 2147483647 w 1099"/>
                <a:gd name="T53" fmla="*/ 2147483647 h 571"/>
                <a:gd name="T54" fmla="*/ 2147483647 w 1099"/>
                <a:gd name="T55" fmla="*/ 2147483647 h 571"/>
                <a:gd name="T56" fmla="*/ 2147483647 w 1099"/>
                <a:gd name="T57" fmla="*/ 2147483647 h 571"/>
                <a:gd name="T58" fmla="*/ 0 w 1099"/>
                <a:gd name="T59" fmla="*/ 2147483647 h 571"/>
                <a:gd name="T60" fmla="*/ 2147483647 w 1099"/>
                <a:gd name="T61" fmla="*/ 2147483647 h 571"/>
                <a:gd name="T62" fmla="*/ 2147483647 w 1099"/>
                <a:gd name="T63" fmla="*/ 2147483647 h 571"/>
                <a:gd name="T64" fmla="*/ 2147483647 w 1099"/>
                <a:gd name="T65" fmla="*/ 2147483647 h 571"/>
                <a:gd name="T66" fmla="*/ 2147483647 w 1099"/>
                <a:gd name="T67" fmla="*/ 2147483647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42" name="Freeform 141"/>
            <p:cNvSpPr>
              <a:spLocks/>
            </p:cNvSpPr>
            <p:nvPr/>
          </p:nvSpPr>
          <p:spPr bwMode="auto">
            <a:xfrm>
              <a:off x="2172516" y="4026650"/>
              <a:ext cx="105859" cy="106314"/>
            </a:xfrm>
            <a:custGeom>
              <a:avLst/>
              <a:gdLst>
                <a:gd name="T0" fmla="*/ 2147483647 w 14"/>
                <a:gd name="T1" fmla="*/ 2147483647 h 14"/>
                <a:gd name="T2" fmla="*/ 2147483647 w 14"/>
                <a:gd name="T3" fmla="*/ 2147483647 h 14"/>
                <a:gd name="T4" fmla="*/ 2147483647 w 14"/>
                <a:gd name="T5" fmla="*/ 0 h 14"/>
                <a:gd name="T6" fmla="*/ 2147483647 w 14"/>
                <a:gd name="T7" fmla="*/ 2147483647 h 14"/>
                <a:gd name="T8" fmla="*/ 0 w 14"/>
                <a:gd name="T9" fmla="*/ 2147483647 h 14"/>
                <a:gd name="T10" fmla="*/ 2147483647 w 14"/>
                <a:gd name="T11" fmla="*/ 2147483647 h 14"/>
                <a:gd name="T12" fmla="*/ 2147483647 w 14"/>
                <a:gd name="T13" fmla="*/ 2147483647 h 14"/>
                <a:gd name="T14" fmla="*/ 2147483647 w 1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43" name="Freeform 142"/>
            <p:cNvSpPr>
              <a:spLocks/>
            </p:cNvSpPr>
            <p:nvPr/>
          </p:nvSpPr>
          <p:spPr bwMode="auto">
            <a:xfrm>
              <a:off x="2210323" y="4123980"/>
              <a:ext cx="90737" cy="65884"/>
            </a:xfrm>
            <a:custGeom>
              <a:avLst/>
              <a:gdLst>
                <a:gd name="T0" fmla="*/ 2147483647 w 12"/>
                <a:gd name="T1" fmla="*/ 2147483647 h 9"/>
                <a:gd name="T2" fmla="*/ 2147483647 w 12"/>
                <a:gd name="T3" fmla="*/ 0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44" name="Freeform 143"/>
            <p:cNvSpPr>
              <a:spLocks/>
            </p:cNvSpPr>
            <p:nvPr/>
          </p:nvSpPr>
          <p:spPr bwMode="auto">
            <a:xfrm>
              <a:off x="2293497" y="4161413"/>
              <a:ext cx="134594" cy="56900"/>
            </a:xfrm>
            <a:custGeom>
              <a:avLst/>
              <a:gdLst>
                <a:gd name="T0" fmla="*/ 2147483647 w 18"/>
                <a:gd name="T1" fmla="*/ 2147483647 h 8"/>
                <a:gd name="T2" fmla="*/ 2147483647 w 18"/>
                <a:gd name="T3" fmla="*/ 2147483647 h 8"/>
                <a:gd name="T4" fmla="*/ 2147483647 w 18"/>
                <a:gd name="T5" fmla="*/ 2147483647 h 8"/>
                <a:gd name="T6" fmla="*/ 2147483647 w 18"/>
                <a:gd name="T7" fmla="*/ 0 h 8"/>
                <a:gd name="T8" fmla="*/ 0 w 18"/>
                <a:gd name="T9" fmla="*/ 2147483647 h 8"/>
                <a:gd name="T10" fmla="*/ 2147483647 w 18"/>
                <a:gd name="T11" fmla="*/ 2147483647 h 8"/>
                <a:gd name="T12" fmla="*/ 2147483647 w 18"/>
                <a:gd name="T13" fmla="*/ 2147483647 h 8"/>
                <a:gd name="T14" fmla="*/ 2147483647 w 18"/>
                <a:gd name="T15" fmla="*/ 2147483647 h 8"/>
                <a:gd name="T16" fmla="*/ 2147483647 w 18"/>
                <a:gd name="T17" fmla="*/ 2147483647 h 8"/>
                <a:gd name="T18" fmla="*/ 2147483647 w 18"/>
                <a:gd name="T19" fmla="*/ 2147483647 h 8"/>
                <a:gd name="T20" fmla="*/ 2147483647 w 18"/>
                <a:gd name="T21" fmla="*/ 2147483647 h 8"/>
                <a:gd name="T22" fmla="*/ 2147483647 w 18"/>
                <a:gd name="T23" fmla="*/ 2147483647 h 8"/>
                <a:gd name="T24" fmla="*/ 2147483647 w 18"/>
                <a:gd name="T25" fmla="*/ 2147483647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45" name="Freeform 144"/>
            <p:cNvSpPr>
              <a:spLocks/>
            </p:cNvSpPr>
            <p:nvPr/>
          </p:nvSpPr>
          <p:spPr bwMode="auto">
            <a:xfrm>
              <a:off x="2382722" y="4095529"/>
              <a:ext cx="276747" cy="300972"/>
            </a:xfrm>
            <a:custGeom>
              <a:avLst/>
              <a:gdLst>
                <a:gd name="T0" fmla="*/ 2147483647 w 37"/>
                <a:gd name="T1" fmla="*/ 2147483647 h 41"/>
                <a:gd name="T2" fmla="*/ 2147483647 w 37"/>
                <a:gd name="T3" fmla="*/ 2147483647 h 41"/>
                <a:gd name="T4" fmla="*/ 2147483647 w 37"/>
                <a:gd name="T5" fmla="*/ 2147483647 h 41"/>
                <a:gd name="T6" fmla="*/ 2147483647 w 37"/>
                <a:gd name="T7" fmla="*/ 2147483647 h 41"/>
                <a:gd name="T8" fmla="*/ 2147483647 w 37"/>
                <a:gd name="T9" fmla="*/ 2147483647 h 41"/>
                <a:gd name="T10" fmla="*/ 2147483647 w 37"/>
                <a:gd name="T11" fmla="*/ 2147483647 h 41"/>
                <a:gd name="T12" fmla="*/ 2147483647 w 37"/>
                <a:gd name="T13" fmla="*/ 2147483647 h 41"/>
                <a:gd name="T14" fmla="*/ 2147483647 w 37"/>
                <a:gd name="T15" fmla="*/ 2147483647 h 41"/>
                <a:gd name="T16" fmla="*/ 2147483647 w 37"/>
                <a:gd name="T17" fmla="*/ 2147483647 h 41"/>
                <a:gd name="T18" fmla="*/ 2147483647 w 37"/>
                <a:gd name="T19" fmla="*/ 2147483647 h 41"/>
                <a:gd name="T20" fmla="*/ 2147483647 w 37"/>
                <a:gd name="T21" fmla="*/ 0 h 41"/>
                <a:gd name="T22" fmla="*/ 2147483647 w 37"/>
                <a:gd name="T23" fmla="*/ 2147483647 h 41"/>
                <a:gd name="T24" fmla="*/ 2147483647 w 37"/>
                <a:gd name="T25" fmla="*/ 2147483647 h 41"/>
                <a:gd name="T26" fmla="*/ 2147483647 w 37"/>
                <a:gd name="T27" fmla="*/ 2147483647 h 41"/>
                <a:gd name="T28" fmla="*/ 2147483647 w 37"/>
                <a:gd name="T29" fmla="*/ 2147483647 h 41"/>
                <a:gd name="T30" fmla="*/ 2147483647 w 37"/>
                <a:gd name="T31" fmla="*/ 2147483647 h 41"/>
                <a:gd name="T32" fmla="*/ 2147483647 w 37"/>
                <a:gd name="T33" fmla="*/ 2147483647 h 41"/>
                <a:gd name="T34" fmla="*/ 2147483647 w 37"/>
                <a:gd name="T35" fmla="*/ 2147483647 h 41"/>
                <a:gd name="T36" fmla="*/ 2147483647 w 37"/>
                <a:gd name="T37" fmla="*/ 2147483647 h 41"/>
                <a:gd name="T38" fmla="*/ 2147483647 w 37"/>
                <a:gd name="T39" fmla="*/ 2147483647 h 41"/>
                <a:gd name="T40" fmla="*/ 2147483647 w 37"/>
                <a:gd name="T41" fmla="*/ 2147483647 h 41"/>
                <a:gd name="T42" fmla="*/ 2147483647 w 37"/>
                <a:gd name="T43" fmla="*/ 2147483647 h 41"/>
                <a:gd name="T44" fmla="*/ 0 w 37"/>
                <a:gd name="T45" fmla="*/ 2147483647 h 41"/>
                <a:gd name="T46" fmla="*/ 2147483647 w 37"/>
                <a:gd name="T47" fmla="*/ 2147483647 h 41"/>
                <a:gd name="T48" fmla="*/ 2147483647 w 37"/>
                <a:gd name="T49" fmla="*/ 2147483647 h 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 h="41">
                  <a:moveTo>
                    <a:pt x="37" y="34"/>
                  </a:moveTo>
                  <a:cubicBezTo>
                    <a:pt x="37" y="34"/>
                    <a:pt x="37" y="34"/>
                    <a:pt x="37" y="34"/>
                  </a:cubicBezTo>
                  <a:cubicBezTo>
                    <a:pt x="37" y="27"/>
                    <a:pt x="37" y="27"/>
                    <a:pt x="37" y="27"/>
                  </a:cubicBezTo>
                  <a:cubicBezTo>
                    <a:pt x="35" y="23"/>
                    <a:pt x="35" y="23"/>
                    <a:pt x="35" y="23"/>
                  </a:cubicBezTo>
                  <a:cubicBezTo>
                    <a:pt x="36" y="21"/>
                    <a:pt x="36" y="21"/>
                    <a:pt x="36" y="21"/>
                  </a:cubicBezTo>
                  <a:cubicBezTo>
                    <a:pt x="31" y="20"/>
                    <a:pt x="31" y="20"/>
                    <a:pt x="31" y="20"/>
                  </a:cubicBezTo>
                  <a:cubicBezTo>
                    <a:pt x="21" y="16"/>
                    <a:pt x="21" y="16"/>
                    <a:pt x="21" y="16"/>
                  </a:cubicBezTo>
                  <a:cubicBezTo>
                    <a:pt x="19" y="11"/>
                    <a:pt x="19" y="11"/>
                    <a:pt x="19" y="11"/>
                  </a:cubicBezTo>
                  <a:cubicBezTo>
                    <a:pt x="20" y="3"/>
                    <a:pt x="20" y="3"/>
                    <a:pt x="20" y="3"/>
                  </a:cubicBezTo>
                  <a:cubicBezTo>
                    <a:pt x="24" y="1"/>
                    <a:pt x="24" y="1"/>
                    <a:pt x="24" y="1"/>
                  </a:cubicBezTo>
                  <a:cubicBezTo>
                    <a:pt x="24" y="0"/>
                    <a:pt x="24" y="0"/>
                    <a:pt x="24" y="0"/>
                  </a:cubicBezTo>
                  <a:cubicBezTo>
                    <a:pt x="17" y="2"/>
                    <a:pt x="17" y="2"/>
                    <a:pt x="17" y="2"/>
                  </a:cubicBezTo>
                  <a:cubicBezTo>
                    <a:pt x="13" y="4"/>
                    <a:pt x="13" y="4"/>
                    <a:pt x="13" y="4"/>
                  </a:cubicBezTo>
                  <a:cubicBezTo>
                    <a:pt x="11" y="9"/>
                    <a:pt x="11" y="9"/>
                    <a:pt x="11" y="9"/>
                  </a:cubicBezTo>
                  <a:cubicBezTo>
                    <a:pt x="9" y="10"/>
                    <a:pt x="9" y="10"/>
                    <a:pt x="9" y="10"/>
                  </a:cubicBezTo>
                  <a:cubicBezTo>
                    <a:pt x="6" y="13"/>
                    <a:pt x="6" y="13"/>
                    <a:pt x="6" y="13"/>
                  </a:cubicBezTo>
                  <a:cubicBezTo>
                    <a:pt x="3" y="16"/>
                    <a:pt x="3" y="16"/>
                    <a:pt x="3" y="16"/>
                  </a:cubicBezTo>
                  <a:cubicBezTo>
                    <a:pt x="4" y="18"/>
                    <a:pt x="4" y="18"/>
                    <a:pt x="4" y="18"/>
                  </a:cubicBezTo>
                  <a:cubicBezTo>
                    <a:pt x="5" y="23"/>
                    <a:pt x="5" y="23"/>
                    <a:pt x="5" y="23"/>
                  </a:cubicBezTo>
                  <a:cubicBezTo>
                    <a:pt x="5" y="26"/>
                    <a:pt x="5" y="26"/>
                    <a:pt x="5" y="26"/>
                  </a:cubicBezTo>
                  <a:cubicBezTo>
                    <a:pt x="6" y="30"/>
                    <a:pt x="6" y="30"/>
                    <a:pt x="6" y="30"/>
                  </a:cubicBezTo>
                  <a:cubicBezTo>
                    <a:pt x="2" y="33"/>
                    <a:pt x="2" y="33"/>
                    <a:pt x="2" y="33"/>
                  </a:cubicBezTo>
                  <a:cubicBezTo>
                    <a:pt x="0" y="35"/>
                    <a:pt x="0" y="35"/>
                    <a:pt x="0" y="35"/>
                  </a:cubicBezTo>
                  <a:cubicBezTo>
                    <a:pt x="8" y="38"/>
                    <a:pt x="8" y="38"/>
                    <a:pt x="8" y="38"/>
                  </a:cubicBezTo>
                  <a:cubicBezTo>
                    <a:pt x="12" y="41"/>
                    <a:pt x="12" y="41"/>
                    <a:pt x="12" y="41"/>
                  </a:cubicBezTo>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46" name="Freeform 422"/>
            <p:cNvSpPr>
              <a:spLocks/>
            </p:cNvSpPr>
            <p:nvPr/>
          </p:nvSpPr>
          <p:spPr bwMode="auto">
            <a:xfrm>
              <a:off x="2134708" y="4005687"/>
              <a:ext cx="143666" cy="65884"/>
            </a:xfrm>
            <a:custGeom>
              <a:avLst/>
              <a:gdLst>
                <a:gd name="T0" fmla="*/ 2147483647 w 19"/>
                <a:gd name="T1" fmla="*/ 2147483647 h 9"/>
                <a:gd name="T2" fmla="*/ 2147483647 w 19"/>
                <a:gd name="T3" fmla="*/ 2147483647 h 9"/>
                <a:gd name="T4" fmla="*/ 2147483647 w 19"/>
                <a:gd name="T5" fmla="*/ 0 h 9"/>
                <a:gd name="T6" fmla="*/ 2147483647 w 19"/>
                <a:gd name="T7" fmla="*/ 2147483647 h 9"/>
                <a:gd name="T8" fmla="*/ 0 w 19"/>
                <a:gd name="T9" fmla="*/ 2147483647 h 9"/>
                <a:gd name="T10" fmla="*/ 0 w 19"/>
                <a:gd name="T11" fmla="*/ 2147483647 h 9"/>
                <a:gd name="T12" fmla="*/ 2147483647 w 19"/>
                <a:gd name="T13" fmla="*/ 2147483647 h 9"/>
                <a:gd name="T14" fmla="*/ 2147483647 w 19"/>
                <a:gd name="T15" fmla="*/ 2147483647 h 9"/>
                <a:gd name="T16" fmla="*/ 2147483647 w 1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47" name="Freeform 423"/>
            <p:cNvSpPr>
              <a:spLocks/>
            </p:cNvSpPr>
            <p:nvPr/>
          </p:nvSpPr>
          <p:spPr bwMode="auto">
            <a:xfrm>
              <a:off x="2059094" y="3966755"/>
              <a:ext cx="113421" cy="92837"/>
            </a:xfrm>
            <a:custGeom>
              <a:avLst/>
              <a:gdLst>
                <a:gd name="T0" fmla="*/ 2147483647 w 15"/>
                <a:gd name="T1" fmla="*/ 2147483647 h 12"/>
                <a:gd name="T2" fmla="*/ 2147483647 w 15"/>
                <a:gd name="T3" fmla="*/ 2147483647 h 12"/>
                <a:gd name="T4" fmla="*/ 2147483647 w 15"/>
                <a:gd name="T5" fmla="*/ 0 h 12"/>
                <a:gd name="T6" fmla="*/ 2147483647 w 15"/>
                <a:gd name="T7" fmla="*/ 0 h 12"/>
                <a:gd name="T8" fmla="*/ 2147483647 w 15"/>
                <a:gd name="T9" fmla="*/ 2147483647 h 12"/>
                <a:gd name="T10" fmla="*/ 2147483647 w 15"/>
                <a:gd name="T11" fmla="*/ 2147483647 h 12"/>
                <a:gd name="T12" fmla="*/ 2147483647 w 15"/>
                <a:gd name="T13" fmla="*/ 2147483647 h 12"/>
                <a:gd name="T14" fmla="*/ 2147483647 w 15"/>
                <a:gd name="T15" fmla="*/ 2147483647 h 12"/>
                <a:gd name="T16" fmla="*/ 0 w 15"/>
                <a:gd name="T17" fmla="*/ 2147483647 h 12"/>
                <a:gd name="T18" fmla="*/ 2147483647 w 15"/>
                <a:gd name="T19" fmla="*/ 2147483647 h 12"/>
                <a:gd name="T20" fmla="*/ 2147483647 w 15"/>
                <a:gd name="T21" fmla="*/ 2147483647 h 12"/>
                <a:gd name="T22" fmla="*/ 2147483647 w 15"/>
                <a:gd name="T23" fmla="*/ 2147483647 h 12"/>
                <a:gd name="T24" fmla="*/ 2147483647 w 15"/>
                <a:gd name="T25" fmla="*/ 2147483647 h 12"/>
                <a:gd name="T26" fmla="*/ 2147483647 w 15"/>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48" name="Freeform 424"/>
            <p:cNvSpPr>
              <a:spLocks/>
            </p:cNvSpPr>
            <p:nvPr/>
          </p:nvSpPr>
          <p:spPr bwMode="auto">
            <a:xfrm>
              <a:off x="1478378" y="3577440"/>
              <a:ext cx="718334" cy="465683"/>
            </a:xfrm>
            <a:custGeom>
              <a:avLst/>
              <a:gdLst>
                <a:gd name="T0" fmla="*/ 2147483647 w 576"/>
                <a:gd name="T1" fmla="*/ 2147483647 h 379"/>
                <a:gd name="T2" fmla="*/ 2147483647 w 576"/>
                <a:gd name="T3" fmla="*/ 2147483647 h 379"/>
                <a:gd name="T4" fmla="*/ 2147483647 w 576"/>
                <a:gd name="T5" fmla="*/ 2147483647 h 379"/>
                <a:gd name="T6" fmla="*/ 2147483647 w 576"/>
                <a:gd name="T7" fmla="*/ 2147483647 h 379"/>
                <a:gd name="T8" fmla="*/ 2147483647 w 576"/>
                <a:gd name="T9" fmla="*/ 2147483647 h 379"/>
                <a:gd name="T10" fmla="*/ 2147483647 w 576"/>
                <a:gd name="T11" fmla="*/ 2147483647 h 379"/>
                <a:gd name="T12" fmla="*/ 2147483647 w 576"/>
                <a:gd name="T13" fmla="*/ 2147483647 h 379"/>
                <a:gd name="T14" fmla="*/ 2147483647 w 576"/>
                <a:gd name="T15" fmla="*/ 2147483647 h 379"/>
                <a:gd name="T16" fmla="*/ 2147483647 w 576"/>
                <a:gd name="T17" fmla="*/ 2147483647 h 379"/>
                <a:gd name="T18" fmla="*/ 2147483647 w 576"/>
                <a:gd name="T19" fmla="*/ 2147483647 h 379"/>
                <a:gd name="T20" fmla="*/ 2147483647 w 576"/>
                <a:gd name="T21" fmla="*/ 2147483647 h 379"/>
                <a:gd name="T22" fmla="*/ 2147483647 w 576"/>
                <a:gd name="T23" fmla="*/ 2147483647 h 379"/>
                <a:gd name="T24" fmla="*/ 2147483647 w 576"/>
                <a:gd name="T25" fmla="*/ 2147483647 h 379"/>
                <a:gd name="T26" fmla="*/ 2147483647 w 576"/>
                <a:gd name="T27" fmla="*/ 2147483647 h 379"/>
                <a:gd name="T28" fmla="*/ 2147483647 w 576"/>
                <a:gd name="T29" fmla="*/ 2147483647 h 379"/>
                <a:gd name="T30" fmla="*/ 2147483647 w 576"/>
                <a:gd name="T31" fmla="*/ 2147483647 h 379"/>
                <a:gd name="T32" fmla="*/ 2147483647 w 576"/>
                <a:gd name="T33" fmla="*/ 2147483647 h 379"/>
                <a:gd name="T34" fmla="*/ 2147483647 w 576"/>
                <a:gd name="T35" fmla="*/ 2147483647 h 379"/>
                <a:gd name="T36" fmla="*/ 2147483647 w 576"/>
                <a:gd name="T37" fmla="*/ 2147483647 h 379"/>
                <a:gd name="T38" fmla="*/ 2147483647 w 576"/>
                <a:gd name="T39" fmla="*/ 2147483647 h 379"/>
                <a:gd name="T40" fmla="*/ 2147483647 w 576"/>
                <a:gd name="T41" fmla="*/ 2147483647 h 379"/>
                <a:gd name="T42" fmla="*/ 2147483647 w 576"/>
                <a:gd name="T43" fmla="*/ 2147483647 h 379"/>
                <a:gd name="T44" fmla="*/ 2147483647 w 576"/>
                <a:gd name="T45" fmla="*/ 2147483647 h 379"/>
                <a:gd name="T46" fmla="*/ 2147483647 w 576"/>
                <a:gd name="T47" fmla="*/ 2147483647 h 379"/>
                <a:gd name="T48" fmla="*/ 2147483647 w 576"/>
                <a:gd name="T49" fmla="*/ 0 h 379"/>
                <a:gd name="T50" fmla="*/ 0 w 576"/>
                <a:gd name="T51" fmla="*/ 2147483647 h 379"/>
                <a:gd name="T52" fmla="*/ 2147483647 w 576"/>
                <a:gd name="T53" fmla="*/ 2147483647 h 379"/>
                <a:gd name="T54" fmla="*/ 2147483647 w 576"/>
                <a:gd name="T55" fmla="*/ 2147483647 h 379"/>
                <a:gd name="T56" fmla="*/ 2147483647 w 576"/>
                <a:gd name="T57" fmla="*/ 2147483647 h 379"/>
                <a:gd name="T58" fmla="*/ 2147483647 w 576"/>
                <a:gd name="T59" fmla="*/ 2147483647 h 379"/>
                <a:gd name="T60" fmla="*/ 2147483647 w 576"/>
                <a:gd name="T61" fmla="*/ 2147483647 h 379"/>
                <a:gd name="T62" fmla="*/ 2147483647 w 576"/>
                <a:gd name="T63" fmla="*/ 2147483647 h 379"/>
                <a:gd name="T64" fmla="*/ 2147483647 w 576"/>
                <a:gd name="T65" fmla="*/ 2147483647 h 379"/>
                <a:gd name="T66" fmla="*/ 2147483647 w 576"/>
                <a:gd name="T67" fmla="*/ 2147483647 h 379"/>
                <a:gd name="T68" fmla="*/ 2147483647 w 576"/>
                <a:gd name="T69" fmla="*/ 2147483647 h 379"/>
                <a:gd name="T70" fmla="*/ 2147483647 w 576"/>
                <a:gd name="T71" fmla="*/ 2147483647 h 379"/>
                <a:gd name="T72" fmla="*/ 2147483647 w 576"/>
                <a:gd name="T73" fmla="*/ 2147483647 h 379"/>
                <a:gd name="T74" fmla="*/ 2147483647 w 576"/>
                <a:gd name="T75" fmla="*/ 2147483647 h 379"/>
                <a:gd name="T76" fmla="*/ 2147483647 w 576"/>
                <a:gd name="T77" fmla="*/ 2147483647 h 379"/>
                <a:gd name="T78" fmla="*/ 2147483647 w 576"/>
                <a:gd name="T79" fmla="*/ 2147483647 h 379"/>
                <a:gd name="T80" fmla="*/ 2147483647 w 576"/>
                <a:gd name="T81" fmla="*/ 2147483647 h 379"/>
                <a:gd name="T82" fmla="*/ 2147483647 w 576"/>
                <a:gd name="T83" fmla="*/ 2147483647 h 379"/>
                <a:gd name="T84" fmla="*/ 2147483647 w 576"/>
                <a:gd name="T85" fmla="*/ 2147483647 h 379"/>
                <a:gd name="T86" fmla="*/ 2147483647 w 576"/>
                <a:gd name="T87" fmla="*/ 2147483647 h 379"/>
                <a:gd name="T88" fmla="*/ 2147483647 w 576"/>
                <a:gd name="T89" fmla="*/ 2147483647 h 379"/>
                <a:gd name="T90" fmla="*/ 2147483647 w 576"/>
                <a:gd name="T91" fmla="*/ 2147483647 h 379"/>
                <a:gd name="T92" fmla="*/ 2147483647 w 576"/>
                <a:gd name="T93" fmla="*/ 2147483647 h 379"/>
                <a:gd name="T94" fmla="*/ 2147483647 w 576"/>
                <a:gd name="T95" fmla="*/ 2147483647 h 379"/>
                <a:gd name="T96" fmla="*/ 2147483647 w 576"/>
                <a:gd name="T97" fmla="*/ 2147483647 h 379"/>
                <a:gd name="T98" fmla="*/ 2147483647 w 576"/>
                <a:gd name="T99" fmla="*/ 2147483647 h 379"/>
                <a:gd name="T100" fmla="*/ 2147483647 w 576"/>
                <a:gd name="T101" fmla="*/ 2147483647 h 379"/>
                <a:gd name="T102" fmla="*/ 2147483647 w 576"/>
                <a:gd name="T103" fmla="*/ 2147483647 h 379"/>
                <a:gd name="T104" fmla="*/ 2147483647 w 576"/>
                <a:gd name="T105" fmla="*/ 2147483647 h 379"/>
                <a:gd name="T106" fmla="*/ 2147483647 w 576"/>
                <a:gd name="T107" fmla="*/ 2147483647 h 379"/>
                <a:gd name="T108" fmla="*/ 2147483647 w 576"/>
                <a:gd name="T109" fmla="*/ 2147483647 h 379"/>
                <a:gd name="T110" fmla="*/ 2147483647 w 576"/>
                <a:gd name="T111" fmla="*/ 2147483647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49" name="Freeform 425"/>
            <p:cNvSpPr>
              <a:spLocks/>
            </p:cNvSpPr>
            <p:nvPr/>
          </p:nvSpPr>
          <p:spPr bwMode="auto">
            <a:xfrm rot="20747712">
              <a:off x="2653420" y="1711714"/>
              <a:ext cx="774289" cy="846015"/>
            </a:xfrm>
            <a:custGeom>
              <a:avLst/>
              <a:gdLst>
                <a:gd name="T0" fmla="*/ 2147483647 w 1125"/>
                <a:gd name="T1" fmla="*/ 2147483647 h 2047"/>
                <a:gd name="T2" fmla="*/ 2147483647 w 1125"/>
                <a:gd name="T3" fmla="*/ 2147483647 h 2047"/>
                <a:gd name="T4" fmla="*/ 2147483647 w 1125"/>
                <a:gd name="T5" fmla="*/ 2147483647 h 2047"/>
                <a:gd name="T6" fmla="*/ 2147483647 w 1125"/>
                <a:gd name="T7" fmla="*/ 2147483647 h 2047"/>
                <a:gd name="T8" fmla="*/ 2147483647 w 1125"/>
                <a:gd name="T9" fmla="*/ 2147483647 h 2047"/>
                <a:gd name="T10" fmla="*/ 2147483647 w 1125"/>
                <a:gd name="T11" fmla="*/ 2147483647 h 2047"/>
                <a:gd name="T12" fmla="*/ 2147483647 w 1125"/>
                <a:gd name="T13" fmla="*/ 2147483647 h 2047"/>
                <a:gd name="T14" fmla="*/ 2147483647 w 1125"/>
                <a:gd name="T15" fmla="*/ 2147483647 h 2047"/>
                <a:gd name="T16" fmla="*/ 2147483647 w 1125"/>
                <a:gd name="T17" fmla="*/ 2147483647 h 2047"/>
                <a:gd name="T18" fmla="*/ 2147483647 w 1125"/>
                <a:gd name="T19" fmla="*/ 2147483647 h 2047"/>
                <a:gd name="T20" fmla="*/ 2147483647 w 1125"/>
                <a:gd name="T21" fmla="*/ 2147483647 h 2047"/>
                <a:gd name="T22" fmla="*/ 2147483647 w 1125"/>
                <a:gd name="T23" fmla="*/ 2147483647 h 2047"/>
                <a:gd name="T24" fmla="*/ 2147483647 w 1125"/>
                <a:gd name="T25" fmla="*/ 2147483647 h 2047"/>
                <a:gd name="T26" fmla="*/ 2147483647 w 1125"/>
                <a:gd name="T27" fmla="*/ 2147483647 h 2047"/>
                <a:gd name="T28" fmla="*/ 2147483647 w 1125"/>
                <a:gd name="T29" fmla="*/ 2147483647 h 2047"/>
                <a:gd name="T30" fmla="*/ 2147483647 w 1125"/>
                <a:gd name="T31" fmla="*/ 2147483647 h 2047"/>
                <a:gd name="T32" fmla="*/ 2147483647 w 1125"/>
                <a:gd name="T33" fmla="*/ 2147483647 h 2047"/>
                <a:gd name="T34" fmla="*/ 2147483647 w 1125"/>
                <a:gd name="T35" fmla="*/ 2147483647 h 2047"/>
                <a:gd name="T36" fmla="*/ 2147483647 w 1125"/>
                <a:gd name="T37" fmla="*/ 2147483647 h 2047"/>
                <a:gd name="T38" fmla="*/ 2147483647 w 1125"/>
                <a:gd name="T39" fmla="*/ 2147483647 h 2047"/>
                <a:gd name="T40" fmla="*/ 2147483647 w 1125"/>
                <a:gd name="T41" fmla="*/ 2147483647 h 2047"/>
                <a:gd name="T42" fmla="*/ 2147483647 w 1125"/>
                <a:gd name="T43" fmla="*/ 2147483647 h 2047"/>
                <a:gd name="T44" fmla="*/ 2147483647 w 1125"/>
                <a:gd name="T45" fmla="*/ 2147483647 h 2047"/>
                <a:gd name="T46" fmla="*/ 2147483647 w 1125"/>
                <a:gd name="T47" fmla="*/ 2147483647 h 2047"/>
                <a:gd name="T48" fmla="*/ 2147483647 w 1125"/>
                <a:gd name="T49" fmla="*/ 2147483647 h 2047"/>
                <a:gd name="T50" fmla="*/ 2147483647 w 1125"/>
                <a:gd name="T51" fmla="*/ 2147483647 h 2047"/>
                <a:gd name="T52" fmla="*/ 2147483647 w 1125"/>
                <a:gd name="T53" fmla="*/ 2147483647 h 2047"/>
                <a:gd name="T54" fmla="*/ 2147483647 w 1125"/>
                <a:gd name="T55" fmla="*/ 2147483647 h 2047"/>
                <a:gd name="T56" fmla="*/ 2147483647 w 1125"/>
                <a:gd name="T57" fmla="*/ 2147483647 h 2047"/>
                <a:gd name="T58" fmla="*/ 2147483647 w 1125"/>
                <a:gd name="T59" fmla="*/ 2147483647 h 2047"/>
                <a:gd name="T60" fmla="*/ 2147483647 w 1125"/>
                <a:gd name="T61" fmla="*/ 2147483647 h 2047"/>
                <a:gd name="T62" fmla="*/ 2147483647 w 1125"/>
                <a:gd name="T63" fmla="*/ 2147483647 h 2047"/>
                <a:gd name="T64" fmla="*/ 2147483647 w 1125"/>
                <a:gd name="T65" fmla="*/ 2147483647 h 2047"/>
                <a:gd name="T66" fmla="*/ 2147483647 w 1125"/>
                <a:gd name="T67" fmla="*/ 2147483647 h 2047"/>
                <a:gd name="T68" fmla="*/ 2147483647 w 1125"/>
                <a:gd name="T69" fmla="*/ 2147483647 h 2047"/>
                <a:gd name="T70" fmla="*/ 2147483647 w 1125"/>
                <a:gd name="T71" fmla="*/ 2147483647 h 2047"/>
                <a:gd name="T72" fmla="*/ 2147483647 w 1125"/>
                <a:gd name="T73" fmla="*/ 2147483647 h 2047"/>
                <a:gd name="T74" fmla="*/ 2147483647 w 1125"/>
                <a:gd name="T75" fmla="*/ 2147483647 h 2047"/>
                <a:gd name="T76" fmla="*/ 2147483647 w 1125"/>
                <a:gd name="T77" fmla="*/ 2147483647 h 2047"/>
                <a:gd name="T78" fmla="*/ 2147483647 w 1125"/>
                <a:gd name="T79" fmla="*/ 2147483647 h 2047"/>
                <a:gd name="T80" fmla="*/ 2147483647 w 1125"/>
                <a:gd name="T81" fmla="*/ 2147483647 h 2047"/>
                <a:gd name="T82" fmla="*/ 2147483647 w 1125"/>
                <a:gd name="T83" fmla="*/ 2147483647 h 2047"/>
                <a:gd name="T84" fmla="*/ 2147483647 w 1125"/>
                <a:gd name="T85" fmla="*/ 2147483647 h 2047"/>
                <a:gd name="T86" fmla="*/ 2147483647 w 1125"/>
                <a:gd name="T87" fmla="*/ 2147483647 h 2047"/>
                <a:gd name="T88" fmla="*/ 2147483647 w 1125"/>
                <a:gd name="T89" fmla="*/ 2147483647 h 2047"/>
                <a:gd name="T90" fmla="*/ 2147483647 w 1125"/>
                <a:gd name="T91" fmla="*/ 2147483647 h 2047"/>
                <a:gd name="T92" fmla="*/ 2147483647 w 1125"/>
                <a:gd name="T93" fmla="*/ 2147483647 h 2047"/>
                <a:gd name="T94" fmla="*/ 2147483647 w 1125"/>
                <a:gd name="T95" fmla="*/ 2147483647 h 2047"/>
                <a:gd name="T96" fmla="*/ 2147483647 w 1125"/>
                <a:gd name="T97" fmla="*/ 2147483647 h 2047"/>
                <a:gd name="T98" fmla="*/ 2147483647 w 1125"/>
                <a:gd name="T99" fmla="*/ 2147483647 h 2047"/>
                <a:gd name="T100" fmla="*/ 2147483647 w 1125"/>
                <a:gd name="T101" fmla="*/ 2147483647 h 2047"/>
                <a:gd name="T102" fmla="*/ 2147483647 w 1125"/>
                <a:gd name="T103" fmla="*/ 2147483647 h 2047"/>
                <a:gd name="T104" fmla="*/ 2147483647 w 1125"/>
                <a:gd name="T105" fmla="*/ 2147483647 h 2047"/>
                <a:gd name="T106" fmla="*/ 2147483647 w 1125"/>
                <a:gd name="T107" fmla="*/ 2147483647 h 2047"/>
                <a:gd name="T108" fmla="*/ 2147483647 w 1125"/>
                <a:gd name="T109" fmla="*/ 2147483647 h 2047"/>
                <a:gd name="T110" fmla="*/ 2147483647 w 1125"/>
                <a:gd name="T111" fmla="*/ 2147483647 h 2047"/>
                <a:gd name="T112" fmla="*/ 2147483647 w 1125"/>
                <a:gd name="T113" fmla="*/ 2147483647 h 2047"/>
                <a:gd name="T114" fmla="*/ 2147483647 w 1125"/>
                <a:gd name="T115" fmla="*/ 2147483647 h 2047"/>
                <a:gd name="T116" fmla="*/ 2147483647 w 1125"/>
                <a:gd name="T117" fmla="*/ 2147483647 h 2047"/>
                <a:gd name="T118" fmla="*/ 2147483647 w 1125"/>
                <a:gd name="T119" fmla="*/ 2147483647 h 2047"/>
                <a:gd name="T120" fmla="*/ 2147483647 w 1125"/>
                <a:gd name="T121" fmla="*/ 2147483647 h 2047"/>
                <a:gd name="T122" fmla="*/ 2147483647 w 1125"/>
                <a:gd name="T123" fmla="*/ 2147483647 h 2047"/>
                <a:gd name="T124" fmla="*/ 2147483647 w 1125"/>
                <a:gd name="T125" fmla="*/ 2147483647 h 20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50" name="Freeform 426"/>
            <p:cNvSpPr>
              <a:spLocks/>
            </p:cNvSpPr>
            <p:nvPr/>
          </p:nvSpPr>
          <p:spPr bwMode="auto">
            <a:xfrm>
              <a:off x="1732441" y="1939316"/>
              <a:ext cx="39319" cy="34440"/>
            </a:xfrm>
            <a:custGeom>
              <a:avLst/>
              <a:gdLst>
                <a:gd name="T0" fmla="*/ 2147483647 w 40"/>
                <a:gd name="T1" fmla="*/ 2147483647 h 36"/>
                <a:gd name="T2" fmla="*/ 2147483647 w 40"/>
                <a:gd name="T3" fmla="*/ 2147483647 h 36"/>
                <a:gd name="T4" fmla="*/ 2147483647 w 40"/>
                <a:gd name="T5" fmla="*/ 2147483647 h 36"/>
                <a:gd name="T6" fmla="*/ 2147483647 w 40"/>
                <a:gd name="T7" fmla="*/ 2147483647 h 36"/>
                <a:gd name="T8" fmla="*/ 2147483647 w 40"/>
                <a:gd name="T9" fmla="*/ 2147483647 h 36"/>
                <a:gd name="T10" fmla="*/ 2147483647 w 40"/>
                <a:gd name="T11" fmla="*/ 2147483647 h 36"/>
                <a:gd name="T12" fmla="*/ 2147483647 w 40"/>
                <a:gd name="T13" fmla="*/ 2147483647 h 36"/>
                <a:gd name="T14" fmla="*/ 2147483647 w 40"/>
                <a:gd name="T15" fmla="*/ 2147483647 h 36"/>
                <a:gd name="T16" fmla="*/ 2147483647 w 40"/>
                <a:gd name="T17" fmla="*/ 2147483647 h 36"/>
                <a:gd name="T18" fmla="*/ 2147483647 w 40"/>
                <a:gd name="T19" fmla="*/ 2147483647 h 36"/>
                <a:gd name="T20" fmla="*/ 2147483647 w 40"/>
                <a:gd name="T21" fmla="*/ 2147483647 h 36"/>
                <a:gd name="T22" fmla="*/ 2147483647 w 40"/>
                <a:gd name="T23" fmla="*/ 2147483647 h 36"/>
                <a:gd name="T24" fmla="*/ 2147483647 w 40"/>
                <a:gd name="T25" fmla="*/ 2147483647 h 36"/>
                <a:gd name="T26" fmla="*/ 2147483647 w 40"/>
                <a:gd name="T27" fmla="*/ 2147483647 h 36"/>
                <a:gd name="T28" fmla="*/ 0 w 40"/>
                <a:gd name="T29" fmla="*/ 2147483647 h 36"/>
                <a:gd name="T30" fmla="*/ 2147483647 w 40"/>
                <a:gd name="T31" fmla="*/ 2147483647 h 36"/>
                <a:gd name="T32" fmla="*/ 2147483647 w 40"/>
                <a:gd name="T33" fmla="*/ 2147483647 h 36"/>
                <a:gd name="T34" fmla="*/ 2147483647 w 40"/>
                <a:gd name="T35" fmla="*/ 2147483647 h 36"/>
                <a:gd name="T36" fmla="*/ 2147483647 w 40"/>
                <a:gd name="T37" fmla="*/ 2147483647 h 36"/>
                <a:gd name="T38" fmla="*/ 2147483647 w 40"/>
                <a:gd name="T39" fmla="*/ 0 h 36"/>
                <a:gd name="T40" fmla="*/ 2147483647 w 40"/>
                <a:gd name="T41" fmla="*/ 2147483647 h 36"/>
                <a:gd name="T42" fmla="*/ 2147483647 w 40"/>
                <a:gd name="T43" fmla="*/ 2147483647 h 36"/>
                <a:gd name="T44" fmla="*/ 2147483647 w 40"/>
                <a:gd name="T45" fmla="*/ 2147483647 h 36"/>
                <a:gd name="T46" fmla="*/ 2147483647 w 40"/>
                <a:gd name="T47" fmla="*/ 2147483647 h 36"/>
                <a:gd name="T48" fmla="*/ 2147483647 w 40"/>
                <a:gd name="T49" fmla="*/ 2147483647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51" name="Freeform 427"/>
            <p:cNvSpPr>
              <a:spLocks/>
            </p:cNvSpPr>
            <p:nvPr/>
          </p:nvSpPr>
          <p:spPr bwMode="auto">
            <a:xfrm>
              <a:off x="2068168" y="2217826"/>
              <a:ext cx="0" cy="4493"/>
            </a:xfrm>
            <a:custGeom>
              <a:avLst/>
              <a:gdLst>
                <a:gd name="T0" fmla="*/ 1 w 1"/>
                <a:gd name="T1" fmla="*/ 2147483647 h 4"/>
                <a:gd name="T2" fmla="*/ 1 w 1"/>
                <a:gd name="T3" fmla="*/ 2147483647 h 4"/>
                <a:gd name="T4" fmla="*/ 1 w 1"/>
                <a:gd name="T5" fmla="*/ 2147483647 h 4"/>
                <a:gd name="T6" fmla="*/ 0 w 1"/>
                <a:gd name="T7" fmla="*/ 0 h 4"/>
                <a:gd name="T8" fmla="*/ 0 w 1"/>
                <a:gd name="T9" fmla="*/ 0 h 4"/>
                <a:gd name="T10" fmla="*/ 1 w 1"/>
                <a:gd name="T11" fmla="*/ 2147483647 h 4"/>
                <a:gd name="T12" fmla="*/ 1 w 1"/>
                <a:gd name="T13" fmla="*/ 2147483647 h 4"/>
                <a:gd name="T14" fmla="*/ 1 w 1"/>
                <a:gd name="T15" fmla="*/ 2147483647 h 4"/>
                <a:gd name="T16" fmla="*/ 1 w 1"/>
                <a:gd name="T17" fmla="*/ 214748364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4">
                  <a:moveTo>
                    <a:pt x="1" y="2"/>
                  </a:moveTo>
                  <a:lnTo>
                    <a:pt x="1" y="1"/>
                  </a:lnTo>
                  <a:lnTo>
                    <a:pt x="0" y="0"/>
                  </a:lnTo>
                  <a:lnTo>
                    <a:pt x="1" y="2"/>
                  </a:lnTo>
                  <a:lnTo>
                    <a:pt x="1" y="4"/>
                  </a:lnTo>
                  <a:lnTo>
                    <a:pt x="1" y="2"/>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52" name="Freeform 428"/>
            <p:cNvSpPr>
              <a:spLocks/>
            </p:cNvSpPr>
            <p:nvPr/>
          </p:nvSpPr>
          <p:spPr bwMode="auto">
            <a:xfrm>
              <a:off x="2408430" y="2249270"/>
              <a:ext cx="3025" cy="5990"/>
            </a:xfrm>
            <a:custGeom>
              <a:avLst/>
              <a:gdLst>
                <a:gd name="T0" fmla="*/ 2147483647 w 5"/>
                <a:gd name="T1" fmla="*/ 2147483647 h 8"/>
                <a:gd name="T2" fmla="*/ 2147483647 w 5"/>
                <a:gd name="T3" fmla="*/ 2147483647 h 8"/>
                <a:gd name="T4" fmla="*/ 2147483647 w 5"/>
                <a:gd name="T5" fmla="*/ 2147483647 h 8"/>
                <a:gd name="T6" fmla="*/ 2147483647 w 5"/>
                <a:gd name="T7" fmla="*/ 2147483647 h 8"/>
                <a:gd name="T8" fmla="*/ 2147483647 w 5"/>
                <a:gd name="T9" fmla="*/ 0 h 8"/>
                <a:gd name="T10" fmla="*/ 0 w 5"/>
                <a:gd name="T11" fmla="*/ 0 h 8"/>
                <a:gd name="T12" fmla="*/ 0 w 5"/>
                <a:gd name="T13" fmla="*/ 2147483647 h 8"/>
                <a:gd name="T14" fmla="*/ 2147483647 w 5"/>
                <a:gd name="T15" fmla="*/ 2147483647 h 8"/>
                <a:gd name="T16" fmla="*/ 2147483647 w 5"/>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8">
                  <a:moveTo>
                    <a:pt x="5" y="8"/>
                  </a:moveTo>
                  <a:lnTo>
                    <a:pt x="5" y="6"/>
                  </a:lnTo>
                  <a:lnTo>
                    <a:pt x="5" y="5"/>
                  </a:lnTo>
                  <a:lnTo>
                    <a:pt x="5" y="2"/>
                  </a:lnTo>
                  <a:lnTo>
                    <a:pt x="3" y="0"/>
                  </a:lnTo>
                  <a:lnTo>
                    <a:pt x="0" y="0"/>
                  </a:lnTo>
                  <a:lnTo>
                    <a:pt x="0" y="1"/>
                  </a:lnTo>
                  <a:lnTo>
                    <a:pt x="2" y="5"/>
                  </a:lnTo>
                  <a:lnTo>
                    <a:pt x="5" y="8"/>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53" name="Freeform 429"/>
            <p:cNvSpPr>
              <a:spLocks/>
            </p:cNvSpPr>
            <p:nvPr/>
          </p:nvSpPr>
          <p:spPr bwMode="auto">
            <a:xfrm>
              <a:off x="2074217" y="1855462"/>
              <a:ext cx="13610" cy="13477"/>
            </a:xfrm>
            <a:custGeom>
              <a:avLst/>
              <a:gdLst>
                <a:gd name="T0" fmla="*/ 2147483647 w 14"/>
                <a:gd name="T1" fmla="*/ 2147483647 h 15"/>
                <a:gd name="T2" fmla="*/ 2147483647 w 14"/>
                <a:gd name="T3" fmla="*/ 2147483647 h 15"/>
                <a:gd name="T4" fmla="*/ 2147483647 w 14"/>
                <a:gd name="T5" fmla="*/ 2147483647 h 15"/>
                <a:gd name="T6" fmla="*/ 2147483647 w 14"/>
                <a:gd name="T7" fmla="*/ 2147483647 h 15"/>
                <a:gd name="T8" fmla="*/ 2147483647 w 14"/>
                <a:gd name="T9" fmla="*/ 2147483647 h 15"/>
                <a:gd name="T10" fmla="*/ 2147483647 w 14"/>
                <a:gd name="T11" fmla="*/ 2147483647 h 15"/>
                <a:gd name="T12" fmla="*/ 2147483647 w 14"/>
                <a:gd name="T13" fmla="*/ 2147483647 h 15"/>
                <a:gd name="T14" fmla="*/ 2147483647 w 14"/>
                <a:gd name="T15" fmla="*/ 2147483647 h 15"/>
                <a:gd name="T16" fmla="*/ 2147483647 w 14"/>
                <a:gd name="T17" fmla="*/ 0 h 15"/>
                <a:gd name="T18" fmla="*/ 2147483647 w 14"/>
                <a:gd name="T19" fmla="*/ 2147483647 h 15"/>
                <a:gd name="T20" fmla="*/ 2147483647 w 14"/>
                <a:gd name="T21" fmla="*/ 2147483647 h 15"/>
                <a:gd name="T22" fmla="*/ 2147483647 w 14"/>
                <a:gd name="T23" fmla="*/ 2147483647 h 15"/>
                <a:gd name="T24" fmla="*/ 0 w 14"/>
                <a:gd name="T25" fmla="*/ 2147483647 h 15"/>
                <a:gd name="T26" fmla="*/ 2147483647 w 14"/>
                <a:gd name="T27" fmla="*/ 2147483647 h 15"/>
                <a:gd name="T28" fmla="*/ 2147483647 w 14"/>
                <a:gd name="T29" fmla="*/ 2147483647 h 15"/>
                <a:gd name="T30" fmla="*/ 2147483647 w 14"/>
                <a:gd name="T31" fmla="*/ 2147483647 h 15"/>
                <a:gd name="T32" fmla="*/ 2147483647 w 14"/>
                <a:gd name="T33" fmla="*/ 2147483647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2" y="7"/>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54" name="Freeform 430"/>
            <p:cNvSpPr>
              <a:spLocks/>
            </p:cNvSpPr>
            <p:nvPr/>
          </p:nvSpPr>
          <p:spPr bwMode="auto">
            <a:xfrm>
              <a:off x="2252668" y="2297188"/>
              <a:ext cx="137618" cy="113800"/>
            </a:xfrm>
            <a:custGeom>
              <a:avLst/>
              <a:gdLst>
                <a:gd name="T0" fmla="*/ 2147483647 w 135"/>
                <a:gd name="T1" fmla="*/ 2147483647 h 119"/>
                <a:gd name="T2" fmla="*/ 2147483647 w 135"/>
                <a:gd name="T3" fmla="*/ 2147483647 h 119"/>
                <a:gd name="T4" fmla="*/ 2147483647 w 135"/>
                <a:gd name="T5" fmla="*/ 2147483647 h 119"/>
                <a:gd name="T6" fmla="*/ 2147483647 w 135"/>
                <a:gd name="T7" fmla="*/ 2147483647 h 119"/>
                <a:gd name="T8" fmla="*/ 2147483647 w 135"/>
                <a:gd name="T9" fmla="*/ 2147483647 h 119"/>
                <a:gd name="T10" fmla="*/ 2147483647 w 135"/>
                <a:gd name="T11" fmla="*/ 2147483647 h 119"/>
                <a:gd name="T12" fmla="*/ 2147483647 w 135"/>
                <a:gd name="T13" fmla="*/ 2147483647 h 119"/>
                <a:gd name="T14" fmla="*/ 2147483647 w 135"/>
                <a:gd name="T15" fmla="*/ 2147483647 h 119"/>
                <a:gd name="T16" fmla="*/ 2147483647 w 135"/>
                <a:gd name="T17" fmla="*/ 2147483647 h 119"/>
                <a:gd name="T18" fmla="*/ 2147483647 w 135"/>
                <a:gd name="T19" fmla="*/ 2147483647 h 119"/>
                <a:gd name="T20" fmla="*/ 2147483647 w 135"/>
                <a:gd name="T21" fmla="*/ 2147483647 h 119"/>
                <a:gd name="T22" fmla="*/ 2147483647 w 135"/>
                <a:gd name="T23" fmla="*/ 2147483647 h 119"/>
                <a:gd name="T24" fmla="*/ 2147483647 w 135"/>
                <a:gd name="T25" fmla="*/ 2147483647 h 119"/>
                <a:gd name="T26" fmla="*/ 2147483647 w 135"/>
                <a:gd name="T27" fmla="*/ 2147483647 h 119"/>
                <a:gd name="T28" fmla="*/ 2147483647 w 135"/>
                <a:gd name="T29" fmla="*/ 2147483647 h 119"/>
                <a:gd name="T30" fmla="*/ 2147483647 w 135"/>
                <a:gd name="T31" fmla="*/ 2147483647 h 119"/>
                <a:gd name="T32" fmla="*/ 2147483647 w 135"/>
                <a:gd name="T33" fmla="*/ 2147483647 h 119"/>
                <a:gd name="T34" fmla="*/ 2147483647 w 135"/>
                <a:gd name="T35" fmla="*/ 2147483647 h 119"/>
                <a:gd name="T36" fmla="*/ 2147483647 w 135"/>
                <a:gd name="T37" fmla="*/ 2147483647 h 119"/>
                <a:gd name="T38" fmla="*/ 2147483647 w 135"/>
                <a:gd name="T39" fmla="*/ 2147483647 h 119"/>
                <a:gd name="T40" fmla="*/ 2147483647 w 135"/>
                <a:gd name="T41" fmla="*/ 2147483647 h 119"/>
                <a:gd name="T42" fmla="*/ 2147483647 w 135"/>
                <a:gd name="T43" fmla="*/ 2147483647 h 119"/>
                <a:gd name="T44" fmla="*/ 2147483647 w 135"/>
                <a:gd name="T45" fmla="*/ 2147483647 h 119"/>
                <a:gd name="T46" fmla="*/ 2147483647 w 135"/>
                <a:gd name="T47" fmla="*/ 2147483647 h 119"/>
                <a:gd name="T48" fmla="*/ 2147483647 w 135"/>
                <a:gd name="T49" fmla="*/ 2147483647 h 119"/>
                <a:gd name="T50" fmla="*/ 2147483647 w 135"/>
                <a:gd name="T51" fmla="*/ 2147483647 h 119"/>
                <a:gd name="T52" fmla="*/ 2147483647 w 135"/>
                <a:gd name="T53" fmla="*/ 2147483647 h 119"/>
                <a:gd name="T54" fmla="*/ 2147483647 w 135"/>
                <a:gd name="T55" fmla="*/ 2147483647 h 119"/>
                <a:gd name="T56" fmla="*/ 2147483647 w 135"/>
                <a:gd name="T57" fmla="*/ 2147483647 h 119"/>
                <a:gd name="T58" fmla="*/ 2147483647 w 135"/>
                <a:gd name="T59" fmla="*/ 2147483647 h 119"/>
                <a:gd name="T60" fmla="*/ 2147483647 w 135"/>
                <a:gd name="T61" fmla="*/ 2147483647 h 119"/>
                <a:gd name="T62" fmla="*/ 2147483647 w 135"/>
                <a:gd name="T63" fmla="*/ 2147483647 h 119"/>
                <a:gd name="T64" fmla="*/ 2147483647 w 135"/>
                <a:gd name="T65" fmla="*/ 2147483647 h 119"/>
                <a:gd name="T66" fmla="*/ 2147483647 w 135"/>
                <a:gd name="T67" fmla="*/ 2147483647 h 119"/>
                <a:gd name="T68" fmla="*/ 2147483647 w 135"/>
                <a:gd name="T69" fmla="*/ 2147483647 h 119"/>
                <a:gd name="T70" fmla="*/ 2147483647 w 135"/>
                <a:gd name="T71" fmla="*/ 2147483647 h 119"/>
                <a:gd name="T72" fmla="*/ 2147483647 w 135"/>
                <a:gd name="T73" fmla="*/ 2147483647 h 119"/>
                <a:gd name="T74" fmla="*/ 2147483647 w 135"/>
                <a:gd name="T75" fmla="*/ 2147483647 h 119"/>
                <a:gd name="T76" fmla="*/ 2147483647 w 135"/>
                <a:gd name="T77" fmla="*/ 2147483647 h 119"/>
                <a:gd name="T78" fmla="*/ 2147483647 w 135"/>
                <a:gd name="T79" fmla="*/ 2147483647 h 119"/>
                <a:gd name="T80" fmla="*/ 2147483647 w 135"/>
                <a:gd name="T81" fmla="*/ 2147483647 h 1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solidFill>
              <a:schemeClr val="bg2">
                <a:lumMod val="60000"/>
                <a:lumOff val="40000"/>
              </a:schemeClr>
            </a:solidFill>
            <a:ln>
              <a:solidFill>
                <a:schemeClr val="bg2">
                  <a:lumMod val="40000"/>
                  <a:lumOff val="60000"/>
                </a:schemeClr>
              </a:solidFill>
            </a:ln>
          </p:spPr>
          <p:txBody>
            <a:bodyPr/>
            <a:lstStyle/>
            <a:p>
              <a:endParaRPr lang="en-US">
                <a:solidFill>
                  <a:srgbClr val="000000"/>
                </a:solidFill>
              </a:endParaRPr>
            </a:p>
          </p:txBody>
        </p:sp>
        <p:sp>
          <p:nvSpPr>
            <p:cNvPr id="155" name="Freeform 431"/>
            <p:cNvSpPr>
              <a:spLocks/>
            </p:cNvSpPr>
            <p:nvPr/>
          </p:nvSpPr>
          <p:spPr bwMode="auto">
            <a:xfrm>
              <a:off x="2142269" y="1955786"/>
              <a:ext cx="570131" cy="377337"/>
            </a:xfrm>
            <a:custGeom>
              <a:avLst/>
              <a:gdLst>
                <a:gd name="T0" fmla="*/ 2147483647 w 556"/>
                <a:gd name="T1" fmla="*/ 2147483647 h 395"/>
                <a:gd name="T2" fmla="*/ 2147483647 w 556"/>
                <a:gd name="T3" fmla="*/ 2147483647 h 395"/>
                <a:gd name="T4" fmla="*/ 2147483647 w 556"/>
                <a:gd name="T5" fmla="*/ 2147483647 h 395"/>
                <a:gd name="T6" fmla="*/ 2147483647 w 556"/>
                <a:gd name="T7" fmla="*/ 2147483647 h 395"/>
                <a:gd name="T8" fmla="*/ 2147483647 w 556"/>
                <a:gd name="T9" fmla="*/ 2147483647 h 395"/>
                <a:gd name="T10" fmla="*/ 2147483647 w 556"/>
                <a:gd name="T11" fmla="*/ 2147483647 h 395"/>
                <a:gd name="T12" fmla="*/ 2147483647 w 556"/>
                <a:gd name="T13" fmla="*/ 2147483647 h 395"/>
                <a:gd name="T14" fmla="*/ 2147483647 w 556"/>
                <a:gd name="T15" fmla="*/ 2147483647 h 395"/>
                <a:gd name="T16" fmla="*/ 2147483647 w 556"/>
                <a:gd name="T17" fmla="*/ 2147483647 h 395"/>
                <a:gd name="T18" fmla="*/ 2147483647 w 556"/>
                <a:gd name="T19" fmla="*/ 2147483647 h 395"/>
                <a:gd name="T20" fmla="*/ 2147483647 w 556"/>
                <a:gd name="T21" fmla="*/ 2147483647 h 395"/>
                <a:gd name="T22" fmla="*/ 2147483647 w 556"/>
                <a:gd name="T23" fmla="*/ 2147483647 h 395"/>
                <a:gd name="T24" fmla="*/ 2147483647 w 556"/>
                <a:gd name="T25" fmla="*/ 2147483647 h 395"/>
                <a:gd name="T26" fmla="*/ 2147483647 w 556"/>
                <a:gd name="T27" fmla="*/ 2147483647 h 395"/>
                <a:gd name="T28" fmla="*/ 2147483647 w 556"/>
                <a:gd name="T29" fmla="*/ 2147483647 h 395"/>
                <a:gd name="T30" fmla="*/ 2147483647 w 556"/>
                <a:gd name="T31" fmla="*/ 2147483647 h 395"/>
                <a:gd name="T32" fmla="*/ 2147483647 w 556"/>
                <a:gd name="T33" fmla="*/ 2147483647 h 395"/>
                <a:gd name="T34" fmla="*/ 2147483647 w 556"/>
                <a:gd name="T35" fmla="*/ 2147483647 h 395"/>
                <a:gd name="T36" fmla="*/ 2147483647 w 556"/>
                <a:gd name="T37" fmla="*/ 2147483647 h 395"/>
                <a:gd name="T38" fmla="*/ 2147483647 w 556"/>
                <a:gd name="T39" fmla="*/ 2147483647 h 395"/>
                <a:gd name="T40" fmla="*/ 2147483647 w 556"/>
                <a:gd name="T41" fmla="*/ 2147483647 h 395"/>
                <a:gd name="T42" fmla="*/ 2147483647 w 556"/>
                <a:gd name="T43" fmla="*/ 2147483647 h 395"/>
                <a:gd name="T44" fmla="*/ 2147483647 w 556"/>
                <a:gd name="T45" fmla="*/ 2147483647 h 395"/>
                <a:gd name="T46" fmla="*/ 2147483647 w 556"/>
                <a:gd name="T47" fmla="*/ 2147483647 h 395"/>
                <a:gd name="T48" fmla="*/ 2147483647 w 556"/>
                <a:gd name="T49" fmla="*/ 2147483647 h 395"/>
                <a:gd name="T50" fmla="*/ 0 w 556"/>
                <a:gd name="T51" fmla="*/ 2147483647 h 395"/>
                <a:gd name="T52" fmla="*/ 2147483647 w 556"/>
                <a:gd name="T53" fmla="*/ 2147483647 h 395"/>
                <a:gd name="T54" fmla="*/ 2147483647 w 556"/>
                <a:gd name="T55" fmla="*/ 2147483647 h 395"/>
                <a:gd name="T56" fmla="*/ 2147483647 w 556"/>
                <a:gd name="T57" fmla="*/ 2147483647 h 395"/>
                <a:gd name="T58" fmla="*/ 2147483647 w 556"/>
                <a:gd name="T59" fmla="*/ 2147483647 h 395"/>
                <a:gd name="T60" fmla="*/ 2147483647 w 556"/>
                <a:gd name="T61" fmla="*/ 2147483647 h 395"/>
                <a:gd name="T62" fmla="*/ 2147483647 w 556"/>
                <a:gd name="T63" fmla="*/ 2147483647 h 395"/>
                <a:gd name="T64" fmla="*/ 2147483647 w 556"/>
                <a:gd name="T65" fmla="*/ 2147483647 h 395"/>
                <a:gd name="T66" fmla="*/ 2147483647 w 556"/>
                <a:gd name="T67" fmla="*/ 2147483647 h 395"/>
                <a:gd name="T68" fmla="*/ 2147483647 w 556"/>
                <a:gd name="T69" fmla="*/ 2147483647 h 395"/>
                <a:gd name="T70" fmla="*/ 2147483647 w 556"/>
                <a:gd name="T71" fmla="*/ 2147483647 h 395"/>
                <a:gd name="T72" fmla="*/ 2147483647 w 556"/>
                <a:gd name="T73" fmla="*/ 2147483647 h 395"/>
                <a:gd name="T74" fmla="*/ 2147483647 w 556"/>
                <a:gd name="T75" fmla="*/ 2147483647 h 395"/>
                <a:gd name="T76" fmla="*/ 2147483647 w 556"/>
                <a:gd name="T77" fmla="*/ 2147483647 h 395"/>
                <a:gd name="T78" fmla="*/ 2147483647 w 556"/>
                <a:gd name="T79" fmla="*/ 2147483647 h 395"/>
                <a:gd name="T80" fmla="*/ 2147483647 w 556"/>
                <a:gd name="T81" fmla="*/ 2147483647 h 395"/>
                <a:gd name="T82" fmla="*/ 2147483647 w 556"/>
                <a:gd name="T83" fmla="*/ 2147483647 h 395"/>
                <a:gd name="T84" fmla="*/ 2147483647 w 556"/>
                <a:gd name="T85" fmla="*/ 2147483647 h 395"/>
                <a:gd name="T86" fmla="*/ 2147483647 w 556"/>
                <a:gd name="T87" fmla="*/ 2147483647 h 395"/>
                <a:gd name="T88" fmla="*/ 2147483647 w 556"/>
                <a:gd name="T89" fmla="*/ 2147483647 h 395"/>
                <a:gd name="T90" fmla="*/ 2147483647 w 556"/>
                <a:gd name="T91" fmla="*/ 2147483647 h 395"/>
                <a:gd name="T92" fmla="*/ 2147483647 w 556"/>
                <a:gd name="T93" fmla="*/ 2147483647 h 395"/>
                <a:gd name="T94" fmla="*/ 2147483647 w 556"/>
                <a:gd name="T95" fmla="*/ 2147483647 h 395"/>
                <a:gd name="T96" fmla="*/ 2147483647 w 556"/>
                <a:gd name="T97" fmla="*/ 2147483647 h 395"/>
                <a:gd name="T98" fmla="*/ 2147483647 w 556"/>
                <a:gd name="T99" fmla="*/ 2147483647 h 395"/>
                <a:gd name="T100" fmla="*/ 2147483647 w 556"/>
                <a:gd name="T101" fmla="*/ 2147483647 h 395"/>
                <a:gd name="T102" fmla="*/ 2147483647 w 556"/>
                <a:gd name="T103" fmla="*/ 2147483647 h 395"/>
                <a:gd name="T104" fmla="*/ 2147483647 w 556"/>
                <a:gd name="T105" fmla="*/ 2147483647 h 395"/>
                <a:gd name="T106" fmla="*/ 2147483647 w 556"/>
                <a:gd name="T107" fmla="*/ 2147483647 h 395"/>
                <a:gd name="T108" fmla="*/ 2147483647 w 556"/>
                <a:gd name="T109" fmla="*/ 2147483647 h 395"/>
                <a:gd name="T110" fmla="*/ 2147483647 w 556"/>
                <a:gd name="T111" fmla="*/ 2147483647 h 395"/>
                <a:gd name="T112" fmla="*/ 2147483647 w 556"/>
                <a:gd name="T113" fmla="*/ 2147483647 h 395"/>
                <a:gd name="T114" fmla="*/ 2147483647 w 556"/>
                <a:gd name="T115" fmla="*/ 2147483647 h 395"/>
                <a:gd name="T116" fmla="*/ 2147483647 w 556"/>
                <a:gd name="T117" fmla="*/ 2147483647 h 395"/>
                <a:gd name="T118" fmla="*/ 2147483647 w 556"/>
                <a:gd name="T119" fmla="*/ 2147483647 h 395"/>
                <a:gd name="T120" fmla="*/ 2147483647 w 556"/>
                <a:gd name="T121" fmla="*/ 2147483647 h 395"/>
                <a:gd name="T122" fmla="*/ 2147483647 w 556"/>
                <a:gd name="T123" fmla="*/ 2147483647 h 395"/>
                <a:gd name="T124" fmla="*/ 2147483647 w 556"/>
                <a:gd name="T125" fmla="*/ 2147483647 h 3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solidFill>
              <a:schemeClr val="bg2">
                <a:lumMod val="60000"/>
                <a:lumOff val="40000"/>
              </a:schemeClr>
            </a:solidFill>
            <a:ln>
              <a:solidFill>
                <a:schemeClr val="bg2">
                  <a:lumMod val="40000"/>
                  <a:lumOff val="60000"/>
                </a:schemeClr>
              </a:solidFill>
            </a:ln>
          </p:spPr>
          <p:txBody>
            <a:bodyPr/>
            <a:lstStyle/>
            <a:p>
              <a:endParaRPr lang="en-US">
                <a:solidFill>
                  <a:srgbClr val="000000"/>
                </a:solidFill>
              </a:endParaRPr>
            </a:p>
          </p:txBody>
        </p:sp>
        <p:sp>
          <p:nvSpPr>
            <p:cNvPr id="156" name="Freeform 432"/>
            <p:cNvSpPr>
              <a:spLocks/>
            </p:cNvSpPr>
            <p:nvPr/>
          </p:nvSpPr>
          <p:spPr bwMode="auto">
            <a:xfrm>
              <a:off x="1649265" y="1892896"/>
              <a:ext cx="151228" cy="137758"/>
            </a:xfrm>
            <a:custGeom>
              <a:avLst/>
              <a:gdLst>
                <a:gd name="T0" fmla="*/ 2147483647 w 148"/>
                <a:gd name="T1" fmla="*/ 2147483647 h 146"/>
                <a:gd name="T2" fmla="*/ 2147483647 w 148"/>
                <a:gd name="T3" fmla="*/ 2147483647 h 146"/>
                <a:gd name="T4" fmla="*/ 2147483647 w 148"/>
                <a:gd name="T5" fmla="*/ 2147483647 h 146"/>
                <a:gd name="T6" fmla="*/ 2147483647 w 148"/>
                <a:gd name="T7" fmla="*/ 2147483647 h 146"/>
                <a:gd name="T8" fmla="*/ 2147483647 w 148"/>
                <a:gd name="T9" fmla="*/ 2147483647 h 146"/>
                <a:gd name="T10" fmla="*/ 2147483647 w 148"/>
                <a:gd name="T11" fmla="*/ 2147483647 h 146"/>
                <a:gd name="T12" fmla="*/ 2147483647 w 148"/>
                <a:gd name="T13" fmla="*/ 2147483647 h 146"/>
                <a:gd name="T14" fmla="*/ 2147483647 w 148"/>
                <a:gd name="T15" fmla="*/ 2147483647 h 146"/>
                <a:gd name="T16" fmla="*/ 2147483647 w 148"/>
                <a:gd name="T17" fmla="*/ 2147483647 h 146"/>
                <a:gd name="T18" fmla="*/ 2147483647 w 148"/>
                <a:gd name="T19" fmla="*/ 0 h 146"/>
                <a:gd name="T20" fmla="*/ 2147483647 w 148"/>
                <a:gd name="T21" fmla="*/ 2147483647 h 146"/>
                <a:gd name="T22" fmla="*/ 2147483647 w 148"/>
                <a:gd name="T23" fmla="*/ 2147483647 h 146"/>
                <a:gd name="T24" fmla="*/ 2147483647 w 148"/>
                <a:gd name="T25" fmla="*/ 2147483647 h 146"/>
                <a:gd name="T26" fmla="*/ 2147483647 w 148"/>
                <a:gd name="T27" fmla="*/ 2147483647 h 146"/>
                <a:gd name="T28" fmla="*/ 2147483647 w 148"/>
                <a:gd name="T29" fmla="*/ 2147483647 h 146"/>
                <a:gd name="T30" fmla="*/ 2147483647 w 148"/>
                <a:gd name="T31" fmla="*/ 2147483647 h 146"/>
                <a:gd name="T32" fmla="*/ 2147483647 w 148"/>
                <a:gd name="T33" fmla="*/ 2147483647 h 146"/>
                <a:gd name="T34" fmla="*/ 2147483647 w 148"/>
                <a:gd name="T35" fmla="*/ 2147483647 h 146"/>
                <a:gd name="T36" fmla="*/ 2147483647 w 148"/>
                <a:gd name="T37" fmla="*/ 2147483647 h 146"/>
                <a:gd name="T38" fmla="*/ 2147483647 w 148"/>
                <a:gd name="T39" fmla="*/ 2147483647 h 146"/>
                <a:gd name="T40" fmla="*/ 2147483647 w 148"/>
                <a:gd name="T41" fmla="*/ 2147483647 h 146"/>
                <a:gd name="T42" fmla="*/ 2147483647 w 148"/>
                <a:gd name="T43" fmla="*/ 2147483647 h 146"/>
                <a:gd name="T44" fmla="*/ 2147483647 w 148"/>
                <a:gd name="T45" fmla="*/ 2147483647 h 146"/>
                <a:gd name="T46" fmla="*/ 2147483647 w 148"/>
                <a:gd name="T47" fmla="*/ 2147483647 h 146"/>
                <a:gd name="T48" fmla="*/ 2147483647 w 148"/>
                <a:gd name="T49" fmla="*/ 2147483647 h 146"/>
                <a:gd name="T50" fmla="*/ 2147483647 w 148"/>
                <a:gd name="T51" fmla="*/ 2147483647 h 146"/>
                <a:gd name="T52" fmla="*/ 2147483647 w 148"/>
                <a:gd name="T53" fmla="*/ 2147483647 h 146"/>
                <a:gd name="T54" fmla="*/ 2147483647 w 148"/>
                <a:gd name="T55" fmla="*/ 2147483647 h 146"/>
                <a:gd name="T56" fmla="*/ 2147483647 w 148"/>
                <a:gd name="T57" fmla="*/ 2147483647 h 146"/>
                <a:gd name="T58" fmla="*/ 2147483647 w 148"/>
                <a:gd name="T59" fmla="*/ 2147483647 h 146"/>
                <a:gd name="T60" fmla="*/ 2147483647 w 148"/>
                <a:gd name="T61" fmla="*/ 2147483647 h 146"/>
                <a:gd name="T62" fmla="*/ 2147483647 w 148"/>
                <a:gd name="T63" fmla="*/ 2147483647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solidFill>
              <a:schemeClr val="bg2">
                <a:lumMod val="60000"/>
                <a:lumOff val="40000"/>
              </a:schemeClr>
            </a:solidFill>
            <a:ln>
              <a:solidFill>
                <a:schemeClr val="bg2">
                  <a:lumMod val="40000"/>
                  <a:lumOff val="60000"/>
                </a:schemeClr>
              </a:solidFill>
            </a:ln>
          </p:spPr>
          <p:txBody>
            <a:bodyPr/>
            <a:lstStyle/>
            <a:p>
              <a:endParaRPr lang="en-US">
                <a:solidFill>
                  <a:srgbClr val="000000"/>
                </a:solidFill>
              </a:endParaRPr>
            </a:p>
          </p:txBody>
        </p:sp>
        <p:sp>
          <p:nvSpPr>
            <p:cNvPr id="157" name="Freeform 433"/>
            <p:cNvSpPr>
              <a:spLocks/>
            </p:cNvSpPr>
            <p:nvPr/>
          </p:nvSpPr>
          <p:spPr bwMode="auto">
            <a:xfrm>
              <a:off x="1809568" y="1841986"/>
              <a:ext cx="137619" cy="88344"/>
            </a:xfrm>
            <a:custGeom>
              <a:avLst/>
              <a:gdLst>
                <a:gd name="T0" fmla="*/ 2147483647 w 133"/>
                <a:gd name="T1" fmla="*/ 2147483647 h 91"/>
                <a:gd name="T2" fmla="*/ 2147483647 w 133"/>
                <a:gd name="T3" fmla="*/ 2147483647 h 91"/>
                <a:gd name="T4" fmla="*/ 2147483647 w 133"/>
                <a:gd name="T5" fmla="*/ 2147483647 h 91"/>
                <a:gd name="T6" fmla="*/ 2147483647 w 133"/>
                <a:gd name="T7" fmla="*/ 2147483647 h 91"/>
                <a:gd name="T8" fmla="*/ 2147483647 w 133"/>
                <a:gd name="T9" fmla="*/ 2147483647 h 91"/>
                <a:gd name="T10" fmla="*/ 2147483647 w 133"/>
                <a:gd name="T11" fmla="*/ 2147483647 h 91"/>
                <a:gd name="T12" fmla="*/ 2147483647 w 133"/>
                <a:gd name="T13" fmla="*/ 2147483647 h 91"/>
                <a:gd name="T14" fmla="*/ 2147483647 w 133"/>
                <a:gd name="T15" fmla="*/ 2147483647 h 91"/>
                <a:gd name="T16" fmla="*/ 2147483647 w 133"/>
                <a:gd name="T17" fmla="*/ 2147483647 h 91"/>
                <a:gd name="T18" fmla="*/ 2147483647 w 133"/>
                <a:gd name="T19" fmla="*/ 2147483647 h 91"/>
                <a:gd name="T20" fmla="*/ 2147483647 w 133"/>
                <a:gd name="T21" fmla="*/ 2147483647 h 91"/>
                <a:gd name="T22" fmla="*/ 2147483647 w 133"/>
                <a:gd name="T23" fmla="*/ 2147483647 h 91"/>
                <a:gd name="T24" fmla="*/ 2147483647 w 133"/>
                <a:gd name="T25" fmla="*/ 2147483647 h 91"/>
                <a:gd name="T26" fmla="*/ 2147483647 w 133"/>
                <a:gd name="T27" fmla="*/ 2147483647 h 91"/>
                <a:gd name="T28" fmla="*/ 2147483647 w 133"/>
                <a:gd name="T29" fmla="*/ 2147483647 h 91"/>
                <a:gd name="T30" fmla="*/ 2147483647 w 133"/>
                <a:gd name="T31" fmla="*/ 2147483647 h 91"/>
                <a:gd name="T32" fmla="*/ 2147483647 w 133"/>
                <a:gd name="T33" fmla="*/ 2147483647 h 91"/>
                <a:gd name="T34" fmla="*/ 2147483647 w 133"/>
                <a:gd name="T35" fmla="*/ 2147483647 h 91"/>
                <a:gd name="T36" fmla="*/ 2147483647 w 133"/>
                <a:gd name="T37" fmla="*/ 2147483647 h 91"/>
                <a:gd name="T38" fmla="*/ 2147483647 w 133"/>
                <a:gd name="T39" fmla="*/ 2147483647 h 91"/>
                <a:gd name="T40" fmla="*/ 2147483647 w 133"/>
                <a:gd name="T41" fmla="*/ 2147483647 h 91"/>
                <a:gd name="T42" fmla="*/ 2147483647 w 133"/>
                <a:gd name="T43" fmla="*/ 2147483647 h 91"/>
                <a:gd name="T44" fmla="*/ 2147483647 w 133"/>
                <a:gd name="T45" fmla="*/ 2147483647 h 91"/>
                <a:gd name="T46" fmla="*/ 2147483647 w 133"/>
                <a:gd name="T47" fmla="*/ 2147483647 h 91"/>
                <a:gd name="T48" fmla="*/ 2147483647 w 133"/>
                <a:gd name="T49" fmla="*/ 2147483647 h 91"/>
                <a:gd name="T50" fmla="*/ 2147483647 w 133"/>
                <a:gd name="T51" fmla="*/ 2147483647 h 91"/>
                <a:gd name="T52" fmla="*/ 2147483647 w 133"/>
                <a:gd name="T53" fmla="*/ 2147483647 h 91"/>
                <a:gd name="T54" fmla="*/ 2147483647 w 133"/>
                <a:gd name="T55" fmla="*/ 2147483647 h 91"/>
                <a:gd name="T56" fmla="*/ 0 w 133"/>
                <a:gd name="T57" fmla="*/ 2147483647 h 91"/>
                <a:gd name="T58" fmla="*/ 2147483647 w 133"/>
                <a:gd name="T59" fmla="*/ 2147483647 h 91"/>
                <a:gd name="T60" fmla="*/ 2147483647 w 133"/>
                <a:gd name="T61" fmla="*/ 2147483647 h 91"/>
                <a:gd name="T62" fmla="*/ 2147483647 w 133"/>
                <a:gd name="T63" fmla="*/ 2147483647 h 91"/>
                <a:gd name="T64" fmla="*/ 2147483647 w 133"/>
                <a:gd name="T65" fmla="*/ 2147483647 h 91"/>
                <a:gd name="T66" fmla="*/ 2147483647 w 133"/>
                <a:gd name="T67" fmla="*/ 2147483647 h 91"/>
                <a:gd name="T68" fmla="*/ 2147483647 w 133"/>
                <a:gd name="T69" fmla="*/ 0 h 91"/>
                <a:gd name="T70" fmla="*/ 2147483647 w 133"/>
                <a:gd name="T71" fmla="*/ 2147483647 h 91"/>
                <a:gd name="T72" fmla="*/ 2147483647 w 133"/>
                <a:gd name="T73" fmla="*/ 2147483647 h 91"/>
                <a:gd name="T74" fmla="*/ 2147483647 w 133"/>
                <a:gd name="T75" fmla="*/ 2147483647 h 91"/>
                <a:gd name="T76" fmla="*/ 2147483647 w 133"/>
                <a:gd name="T77" fmla="*/ 2147483647 h 91"/>
                <a:gd name="T78" fmla="*/ 2147483647 w 133"/>
                <a:gd name="T79" fmla="*/ 2147483647 h 91"/>
                <a:gd name="T80" fmla="*/ 2147483647 w 133"/>
                <a:gd name="T81" fmla="*/ 2147483647 h 91"/>
                <a:gd name="T82" fmla="*/ 2147483647 w 133"/>
                <a:gd name="T83" fmla="*/ 2147483647 h 91"/>
                <a:gd name="T84" fmla="*/ 2147483647 w 133"/>
                <a:gd name="T85" fmla="*/ 2147483647 h 91"/>
                <a:gd name="T86" fmla="*/ 2147483647 w 133"/>
                <a:gd name="T87" fmla="*/ 2147483647 h 91"/>
                <a:gd name="T88" fmla="*/ 2147483647 w 133"/>
                <a:gd name="T89" fmla="*/ 2147483647 h 91"/>
                <a:gd name="T90" fmla="*/ 2147483647 w 133"/>
                <a:gd name="T91" fmla="*/ 2147483647 h 91"/>
                <a:gd name="T92" fmla="*/ 2147483647 w 133"/>
                <a:gd name="T93" fmla="*/ 2147483647 h 91"/>
                <a:gd name="T94" fmla="*/ 2147483647 w 133"/>
                <a:gd name="T95" fmla="*/ 2147483647 h 91"/>
                <a:gd name="T96" fmla="*/ 2147483647 w 133"/>
                <a:gd name="T97" fmla="*/ 2147483647 h 91"/>
                <a:gd name="T98" fmla="*/ 2147483647 w 133"/>
                <a:gd name="T99" fmla="*/ 2147483647 h 91"/>
                <a:gd name="T100" fmla="*/ 2147483647 w 133"/>
                <a:gd name="T101" fmla="*/ 2147483647 h 91"/>
                <a:gd name="T102" fmla="*/ 2147483647 w 133"/>
                <a:gd name="T103" fmla="*/ 2147483647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solidFill>
              <a:schemeClr val="bg2">
                <a:lumMod val="60000"/>
                <a:lumOff val="40000"/>
              </a:schemeClr>
            </a:solidFill>
            <a:ln>
              <a:solidFill>
                <a:schemeClr val="bg2">
                  <a:lumMod val="40000"/>
                  <a:lumOff val="60000"/>
                </a:schemeClr>
              </a:solidFill>
            </a:ln>
          </p:spPr>
          <p:txBody>
            <a:bodyPr/>
            <a:lstStyle/>
            <a:p>
              <a:endParaRPr lang="en-US">
                <a:solidFill>
                  <a:srgbClr val="000000"/>
                </a:solidFill>
              </a:endParaRPr>
            </a:p>
          </p:txBody>
        </p:sp>
        <p:sp>
          <p:nvSpPr>
            <p:cNvPr id="158" name="Freeform 434"/>
            <p:cNvSpPr>
              <a:spLocks/>
            </p:cNvSpPr>
            <p:nvPr/>
          </p:nvSpPr>
          <p:spPr bwMode="auto">
            <a:xfrm>
              <a:off x="1752101" y="1795566"/>
              <a:ext cx="104348" cy="58398"/>
            </a:xfrm>
            <a:custGeom>
              <a:avLst/>
              <a:gdLst>
                <a:gd name="T0" fmla="*/ 2147483647 w 102"/>
                <a:gd name="T1" fmla="*/ 2147483647 h 60"/>
                <a:gd name="T2" fmla="*/ 2147483647 w 102"/>
                <a:gd name="T3" fmla="*/ 2147483647 h 60"/>
                <a:gd name="T4" fmla="*/ 2147483647 w 102"/>
                <a:gd name="T5" fmla="*/ 2147483647 h 60"/>
                <a:gd name="T6" fmla="*/ 2147483647 w 102"/>
                <a:gd name="T7" fmla="*/ 2147483647 h 60"/>
                <a:gd name="T8" fmla="*/ 2147483647 w 102"/>
                <a:gd name="T9" fmla="*/ 2147483647 h 60"/>
                <a:gd name="T10" fmla="*/ 2147483647 w 102"/>
                <a:gd name="T11" fmla="*/ 2147483647 h 60"/>
                <a:gd name="T12" fmla="*/ 2147483647 w 102"/>
                <a:gd name="T13" fmla="*/ 2147483647 h 60"/>
                <a:gd name="T14" fmla="*/ 2147483647 w 102"/>
                <a:gd name="T15" fmla="*/ 2147483647 h 60"/>
                <a:gd name="T16" fmla="*/ 2147483647 w 102"/>
                <a:gd name="T17" fmla="*/ 2147483647 h 60"/>
                <a:gd name="T18" fmla="*/ 2147483647 w 102"/>
                <a:gd name="T19" fmla="*/ 2147483647 h 60"/>
                <a:gd name="T20" fmla="*/ 2147483647 w 102"/>
                <a:gd name="T21" fmla="*/ 2147483647 h 60"/>
                <a:gd name="T22" fmla="*/ 2147483647 w 102"/>
                <a:gd name="T23" fmla="*/ 2147483647 h 60"/>
                <a:gd name="T24" fmla="*/ 2147483647 w 102"/>
                <a:gd name="T25" fmla="*/ 2147483647 h 60"/>
                <a:gd name="T26" fmla="*/ 2147483647 w 102"/>
                <a:gd name="T27" fmla="*/ 2147483647 h 60"/>
                <a:gd name="T28" fmla="*/ 2147483647 w 102"/>
                <a:gd name="T29" fmla="*/ 2147483647 h 60"/>
                <a:gd name="T30" fmla="*/ 2147483647 w 102"/>
                <a:gd name="T31" fmla="*/ 2147483647 h 60"/>
                <a:gd name="T32" fmla="*/ 2147483647 w 102"/>
                <a:gd name="T33" fmla="*/ 2147483647 h 60"/>
                <a:gd name="T34" fmla="*/ 2147483647 w 102"/>
                <a:gd name="T35" fmla="*/ 2147483647 h 60"/>
                <a:gd name="T36" fmla="*/ 2147483647 w 102"/>
                <a:gd name="T37" fmla="*/ 2147483647 h 60"/>
                <a:gd name="T38" fmla="*/ 2147483647 w 102"/>
                <a:gd name="T39" fmla="*/ 2147483647 h 60"/>
                <a:gd name="T40" fmla="*/ 2147483647 w 102"/>
                <a:gd name="T41" fmla="*/ 2147483647 h 60"/>
                <a:gd name="T42" fmla="*/ 2147483647 w 102"/>
                <a:gd name="T43" fmla="*/ 2147483647 h 60"/>
                <a:gd name="T44" fmla="*/ 2147483647 w 102"/>
                <a:gd name="T45" fmla="*/ 2147483647 h 60"/>
                <a:gd name="T46" fmla="*/ 0 w 102"/>
                <a:gd name="T47" fmla="*/ 2147483647 h 60"/>
                <a:gd name="T48" fmla="*/ 2147483647 w 102"/>
                <a:gd name="T49" fmla="*/ 2147483647 h 60"/>
                <a:gd name="T50" fmla="*/ 2147483647 w 102"/>
                <a:gd name="T51" fmla="*/ 2147483647 h 60"/>
                <a:gd name="T52" fmla="*/ 2147483647 w 102"/>
                <a:gd name="T53" fmla="*/ 2147483647 h 60"/>
                <a:gd name="T54" fmla="*/ 2147483647 w 102"/>
                <a:gd name="T55" fmla="*/ 2147483647 h 60"/>
                <a:gd name="T56" fmla="*/ 2147483647 w 102"/>
                <a:gd name="T57" fmla="*/ 2147483647 h 60"/>
                <a:gd name="T58" fmla="*/ 2147483647 w 102"/>
                <a:gd name="T59" fmla="*/ 2147483647 h 60"/>
                <a:gd name="T60" fmla="*/ 2147483647 w 102"/>
                <a:gd name="T61" fmla="*/ 2147483647 h 60"/>
                <a:gd name="T62" fmla="*/ 2147483647 w 102"/>
                <a:gd name="T63" fmla="*/ 2147483647 h 60"/>
                <a:gd name="T64" fmla="*/ 2147483647 w 102"/>
                <a:gd name="T65" fmla="*/ 0 h 60"/>
                <a:gd name="T66" fmla="*/ 2147483647 w 102"/>
                <a:gd name="T67" fmla="*/ 0 h 60"/>
                <a:gd name="T68" fmla="*/ 2147483647 w 102"/>
                <a:gd name="T69" fmla="*/ 0 h 60"/>
                <a:gd name="T70" fmla="*/ 2147483647 w 102"/>
                <a:gd name="T71" fmla="*/ 0 h 60"/>
                <a:gd name="T72" fmla="*/ 2147483647 w 102"/>
                <a:gd name="T73" fmla="*/ 0 h 60"/>
                <a:gd name="T74" fmla="*/ 2147483647 w 102"/>
                <a:gd name="T75" fmla="*/ 0 h 60"/>
                <a:gd name="T76" fmla="*/ 2147483647 w 102"/>
                <a:gd name="T77" fmla="*/ 2147483647 h 60"/>
                <a:gd name="T78" fmla="*/ 2147483647 w 102"/>
                <a:gd name="T79" fmla="*/ 2147483647 h 60"/>
                <a:gd name="T80" fmla="*/ 2147483647 w 102"/>
                <a:gd name="T81" fmla="*/ 2147483647 h 60"/>
                <a:gd name="T82" fmla="*/ 2147483647 w 102"/>
                <a:gd name="T83" fmla="*/ 2147483647 h 60"/>
                <a:gd name="T84" fmla="*/ 2147483647 w 102"/>
                <a:gd name="T85" fmla="*/ 2147483647 h 60"/>
                <a:gd name="T86" fmla="*/ 2147483647 w 102"/>
                <a:gd name="T87" fmla="*/ 2147483647 h 60"/>
                <a:gd name="T88" fmla="*/ 2147483647 w 102"/>
                <a:gd name="T89" fmla="*/ 2147483647 h 60"/>
                <a:gd name="T90" fmla="*/ 2147483647 w 102"/>
                <a:gd name="T91" fmla="*/ 2147483647 h 60"/>
                <a:gd name="T92" fmla="*/ 2147483647 w 102"/>
                <a:gd name="T93" fmla="*/ 2147483647 h 60"/>
                <a:gd name="T94" fmla="*/ 2147483647 w 102"/>
                <a:gd name="T95" fmla="*/ 2147483647 h 60"/>
                <a:gd name="T96" fmla="*/ 2147483647 w 102"/>
                <a:gd name="T97" fmla="*/ 2147483647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solidFill>
              <a:schemeClr val="bg2">
                <a:lumMod val="60000"/>
                <a:lumOff val="40000"/>
              </a:schemeClr>
            </a:solidFill>
            <a:ln>
              <a:solidFill>
                <a:schemeClr val="bg2">
                  <a:lumMod val="40000"/>
                  <a:lumOff val="60000"/>
                </a:schemeClr>
              </a:solidFill>
            </a:ln>
          </p:spPr>
          <p:txBody>
            <a:bodyPr/>
            <a:lstStyle/>
            <a:p>
              <a:endParaRPr lang="en-US">
                <a:solidFill>
                  <a:srgbClr val="000000"/>
                </a:solidFill>
              </a:endParaRPr>
            </a:p>
          </p:txBody>
        </p:sp>
        <p:sp>
          <p:nvSpPr>
            <p:cNvPr id="159" name="Freeform 435"/>
            <p:cNvSpPr>
              <a:spLocks/>
            </p:cNvSpPr>
            <p:nvPr/>
          </p:nvSpPr>
          <p:spPr bwMode="auto">
            <a:xfrm>
              <a:off x="1957772" y="1853966"/>
              <a:ext cx="87712" cy="76366"/>
            </a:xfrm>
            <a:custGeom>
              <a:avLst/>
              <a:gdLst>
                <a:gd name="T0" fmla="*/ 2147483647 w 86"/>
                <a:gd name="T1" fmla="*/ 2147483647 h 80"/>
                <a:gd name="T2" fmla="*/ 2147483647 w 86"/>
                <a:gd name="T3" fmla="*/ 0 h 80"/>
                <a:gd name="T4" fmla="*/ 2147483647 w 86"/>
                <a:gd name="T5" fmla="*/ 2147483647 h 80"/>
                <a:gd name="T6" fmla="*/ 2147483647 w 86"/>
                <a:gd name="T7" fmla="*/ 2147483647 h 80"/>
                <a:gd name="T8" fmla="*/ 2147483647 w 86"/>
                <a:gd name="T9" fmla="*/ 2147483647 h 80"/>
                <a:gd name="T10" fmla="*/ 2147483647 w 86"/>
                <a:gd name="T11" fmla="*/ 2147483647 h 80"/>
                <a:gd name="T12" fmla="*/ 2147483647 w 86"/>
                <a:gd name="T13" fmla="*/ 2147483647 h 80"/>
                <a:gd name="T14" fmla="*/ 2147483647 w 86"/>
                <a:gd name="T15" fmla="*/ 2147483647 h 80"/>
                <a:gd name="T16" fmla="*/ 2147483647 w 86"/>
                <a:gd name="T17" fmla="*/ 2147483647 h 80"/>
                <a:gd name="T18" fmla="*/ 2147483647 w 86"/>
                <a:gd name="T19" fmla="*/ 2147483647 h 80"/>
                <a:gd name="T20" fmla="*/ 2147483647 w 86"/>
                <a:gd name="T21" fmla="*/ 2147483647 h 80"/>
                <a:gd name="T22" fmla="*/ 2147483647 w 86"/>
                <a:gd name="T23" fmla="*/ 2147483647 h 80"/>
                <a:gd name="T24" fmla="*/ 2147483647 w 86"/>
                <a:gd name="T25" fmla="*/ 2147483647 h 80"/>
                <a:gd name="T26" fmla="*/ 2147483647 w 86"/>
                <a:gd name="T27" fmla="*/ 2147483647 h 80"/>
                <a:gd name="T28" fmla="*/ 2147483647 w 86"/>
                <a:gd name="T29" fmla="*/ 2147483647 h 80"/>
                <a:gd name="T30" fmla="*/ 2147483647 w 86"/>
                <a:gd name="T31" fmla="*/ 2147483647 h 80"/>
                <a:gd name="T32" fmla="*/ 2147483647 w 86"/>
                <a:gd name="T33" fmla="*/ 2147483647 h 80"/>
                <a:gd name="T34" fmla="*/ 2147483647 w 86"/>
                <a:gd name="T35" fmla="*/ 2147483647 h 80"/>
                <a:gd name="T36" fmla="*/ 2147483647 w 86"/>
                <a:gd name="T37" fmla="*/ 2147483647 h 80"/>
                <a:gd name="T38" fmla="*/ 2147483647 w 86"/>
                <a:gd name="T39" fmla="*/ 2147483647 h 80"/>
                <a:gd name="T40" fmla="*/ 2147483647 w 86"/>
                <a:gd name="T41" fmla="*/ 2147483647 h 80"/>
                <a:gd name="T42" fmla="*/ 2147483647 w 86"/>
                <a:gd name="T43" fmla="*/ 2147483647 h 80"/>
                <a:gd name="T44" fmla="*/ 2147483647 w 86"/>
                <a:gd name="T45" fmla="*/ 2147483647 h 80"/>
                <a:gd name="T46" fmla="*/ 2147483647 w 86"/>
                <a:gd name="T47" fmla="*/ 2147483647 h 80"/>
                <a:gd name="T48" fmla="*/ 2147483647 w 86"/>
                <a:gd name="T49" fmla="*/ 2147483647 h 80"/>
                <a:gd name="T50" fmla="*/ 2147483647 w 86"/>
                <a:gd name="T51" fmla="*/ 2147483647 h 80"/>
                <a:gd name="T52" fmla="*/ 2147483647 w 86"/>
                <a:gd name="T53" fmla="*/ 2147483647 h 80"/>
                <a:gd name="T54" fmla="*/ 2147483647 w 86"/>
                <a:gd name="T55" fmla="*/ 2147483647 h 80"/>
                <a:gd name="T56" fmla="*/ 2147483647 w 86"/>
                <a:gd name="T57" fmla="*/ 2147483647 h 80"/>
                <a:gd name="T58" fmla="*/ 2147483647 w 86"/>
                <a:gd name="T59" fmla="*/ 2147483647 h 80"/>
                <a:gd name="T60" fmla="*/ 2147483647 w 86"/>
                <a:gd name="T61" fmla="*/ 2147483647 h 80"/>
                <a:gd name="T62" fmla="*/ 2147483647 w 86"/>
                <a:gd name="T63" fmla="*/ 2147483647 h 80"/>
                <a:gd name="T64" fmla="*/ 2147483647 w 86"/>
                <a:gd name="T65" fmla="*/ 2147483647 h 80"/>
                <a:gd name="T66" fmla="*/ 2147483647 w 86"/>
                <a:gd name="T67" fmla="*/ 2147483647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solidFill>
              <a:schemeClr val="bg2">
                <a:lumMod val="60000"/>
                <a:lumOff val="40000"/>
              </a:schemeClr>
            </a:solidFill>
            <a:ln>
              <a:solidFill>
                <a:schemeClr val="bg2">
                  <a:lumMod val="40000"/>
                  <a:lumOff val="60000"/>
                </a:schemeClr>
              </a:solidFill>
            </a:ln>
          </p:spPr>
          <p:txBody>
            <a:bodyPr/>
            <a:lstStyle/>
            <a:p>
              <a:endParaRPr lang="en-US">
                <a:solidFill>
                  <a:srgbClr val="000000"/>
                </a:solidFill>
              </a:endParaRPr>
            </a:p>
          </p:txBody>
        </p:sp>
        <p:sp>
          <p:nvSpPr>
            <p:cNvPr id="160" name="Freeform 436"/>
            <p:cNvSpPr>
              <a:spLocks/>
            </p:cNvSpPr>
            <p:nvPr/>
          </p:nvSpPr>
          <p:spPr bwMode="auto">
            <a:xfrm>
              <a:off x="2046996" y="1900383"/>
              <a:ext cx="34782" cy="43424"/>
            </a:xfrm>
            <a:custGeom>
              <a:avLst/>
              <a:gdLst>
                <a:gd name="T0" fmla="*/ 2147483647 w 34"/>
                <a:gd name="T1" fmla="*/ 2147483647 h 46"/>
                <a:gd name="T2" fmla="*/ 2147483647 w 34"/>
                <a:gd name="T3" fmla="*/ 2147483647 h 46"/>
                <a:gd name="T4" fmla="*/ 2147483647 w 34"/>
                <a:gd name="T5" fmla="*/ 2147483647 h 46"/>
                <a:gd name="T6" fmla="*/ 2147483647 w 34"/>
                <a:gd name="T7" fmla="*/ 2147483647 h 46"/>
                <a:gd name="T8" fmla="*/ 2147483647 w 34"/>
                <a:gd name="T9" fmla="*/ 2147483647 h 46"/>
                <a:gd name="T10" fmla="*/ 2147483647 w 34"/>
                <a:gd name="T11" fmla="*/ 2147483647 h 46"/>
                <a:gd name="T12" fmla="*/ 2147483647 w 34"/>
                <a:gd name="T13" fmla="*/ 2147483647 h 46"/>
                <a:gd name="T14" fmla="*/ 0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0 h 46"/>
                <a:gd name="T50" fmla="*/ 2147483647 w 34"/>
                <a:gd name="T51" fmla="*/ 0 h 46"/>
                <a:gd name="T52" fmla="*/ 2147483647 w 34"/>
                <a:gd name="T53" fmla="*/ 0 h 46"/>
                <a:gd name="T54" fmla="*/ 2147483647 w 34"/>
                <a:gd name="T55" fmla="*/ 2147483647 h 46"/>
                <a:gd name="T56" fmla="*/ 2147483647 w 34"/>
                <a:gd name="T57" fmla="*/ 2147483647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solidFill>
              <a:schemeClr val="bg2">
                <a:lumMod val="60000"/>
                <a:lumOff val="40000"/>
              </a:schemeClr>
            </a:solidFill>
            <a:ln>
              <a:solidFill>
                <a:schemeClr val="bg2">
                  <a:lumMod val="40000"/>
                  <a:lumOff val="60000"/>
                </a:schemeClr>
              </a:solidFill>
            </a:ln>
          </p:spPr>
          <p:txBody>
            <a:bodyPr/>
            <a:lstStyle/>
            <a:p>
              <a:endParaRPr lang="en-US">
                <a:solidFill>
                  <a:srgbClr val="000000"/>
                </a:solidFill>
              </a:endParaRPr>
            </a:p>
          </p:txBody>
        </p:sp>
        <p:sp>
          <p:nvSpPr>
            <p:cNvPr id="161" name="Freeform 437"/>
            <p:cNvSpPr>
              <a:spLocks/>
            </p:cNvSpPr>
            <p:nvPr/>
          </p:nvSpPr>
          <p:spPr bwMode="auto">
            <a:xfrm>
              <a:off x="2037923" y="1840488"/>
              <a:ext cx="205670" cy="97330"/>
            </a:xfrm>
            <a:custGeom>
              <a:avLst/>
              <a:gdLst>
                <a:gd name="T0" fmla="*/ 2147483647 w 202"/>
                <a:gd name="T1" fmla="*/ 2147483647 h 100"/>
                <a:gd name="T2" fmla="*/ 2147483647 w 202"/>
                <a:gd name="T3" fmla="*/ 2147483647 h 100"/>
                <a:gd name="T4" fmla="*/ 2147483647 w 202"/>
                <a:gd name="T5" fmla="*/ 2147483647 h 100"/>
                <a:gd name="T6" fmla="*/ 2147483647 w 202"/>
                <a:gd name="T7" fmla="*/ 2147483647 h 100"/>
                <a:gd name="T8" fmla="*/ 2147483647 w 202"/>
                <a:gd name="T9" fmla="*/ 2147483647 h 100"/>
                <a:gd name="T10" fmla="*/ 2147483647 w 202"/>
                <a:gd name="T11" fmla="*/ 2147483647 h 100"/>
                <a:gd name="T12" fmla="*/ 2147483647 w 202"/>
                <a:gd name="T13" fmla="*/ 2147483647 h 100"/>
                <a:gd name="T14" fmla="*/ 2147483647 w 202"/>
                <a:gd name="T15" fmla="*/ 2147483647 h 100"/>
                <a:gd name="T16" fmla="*/ 2147483647 w 202"/>
                <a:gd name="T17" fmla="*/ 2147483647 h 100"/>
                <a:gd name="T18" fmla="*/ 2147483647 w 202"/>
                <a:gd name="T19" fmla="*/ 2147483647 h 100"/>
                <a:gd name="T20" fmla="*/ 2147483647 w 202"/>
                <a:gd name="T21" fmla="*/ 2147483647 h 100"/>
                <a:gd name="T22" fmla="*/ 2147483647 w 202"/>
                <a:gd name="T23" fmla="*/ 2147483647 h 100"/>
                <a:gd name="T24" fmla="*/ 2147483647 w 202"/>
                <a:gd name="T25" fmla="*/ 2147483647 h 100"/>
                <a:gd name="T26" fmla="*/ 2147483647 w 202"/>
                <a:gd name="T27" fmla="*/ 2147483647 h 100"/>
                <a:gd name="T28" fmla="*/ 2147483647 w 202"/>
                <a:gd name="T29" fmla="*/ 2147483647 h 100"/>
                <a:gd name="T30" fmla="*/ 2147483647 w 202"/>
                <a:gd name="T31" fmla="*/ 2147483647 h 100"/>
                <a:gd name="T32" fmla="*/ 2147483647 w 202"/>
                <a:gd name="T33" fmla="*/ 2147483647 h 100"/>
                <a:gd name="T34" fmla="*/ 2147483647 w 202"/>
                <a:gd name="T35" fmla="*/ 2147483647 h 100"/>
                <a:gd name="T36" fmla="*/ 2147483647 w 202"/>
                <a:gd name="T37" fmla="*/ 2147483647 h 100"/>
                <a:gd name="T38" fmla="*/ 2147483647 w 202"/>
                <a:gd name="T39" fmla="*/ 2147483647 h 100"/>
                <a:gd name="T40" fmla="*/ 2147483647 w 202"/>
                <a:gd name="T41" fmla="*/ 2147483647 h 100"/>
                <a:gd name="T42" fmla="*/ 2147483647 w 202"/>
                <a:gd name="T43" fmla="*/ 2147483647 h 100"/>
                <a:gd name="T44" fmla="*/ 2147483647 w 202"/>
                <a:gd name="T45" fmla="*/ 2147483647 h 100"/>
                <a:gd name="T46" fmla="*/ 2147483647 w 202"/>
                <a:gd name="T47" fmla="*/ 2147483647 h 100"/>
                <a:gd name="T48" fmla="*/ 2147483647 w 202"/>
                <a:gd name="T49" fmla="*/ 2147483647 h 100"/>
                <a:gd name="T50" fmla="*/ 2147483647 w 202"/>
                <a:gd name="T51" fmla="*/ 2147483647 h 100"/>
                <a:gd name="T52" fmla="*/ 2147483647 w 202"/>
                <a:gd name="T53" fmla="*/ 2147483647 h 100"/>
                <a:gd name="T54" fmla="*/ 0 w 202"/>
                <a:gd name="T55" fmla="*/ 2147483647 h 100"/>
                <a:gd name="T56" fmla="*/ 2147483647 w 202"/>
                <a:gd name="T57" fmla="*/ 2147483647 h 100"/>
                <a:gd name="T58" fmla="*/ 2147483647 w 202"/>
                <a:gd name="T59" fmla="*/ 0 h 100"/>
                <a:gd name="T60" fmla="*/ 2147483647 w 202"/>
                <a:gd name="T61" fmla="*/ 2147483647 h 100"/>
                <a:gd name="T62" fmla="*/ 2147483647 w 202"/>
                <a:gd name="T63" fmla="*/ 2147483647 h 100"/>
                <a:gd name="T64" fmla="*/ 2147483647 w 202"/>
                <a:gd name="T65" fmla="*/ 2147483647 h 100"/>
                <a:gd name="T66" fmla="*/ 2147483647 w 202"/>
                <a:gd name="T67" fmla="*/ 2147483647 h 100"/>
                <a:gd name="T68" fmla="*/ 2147483647 w 202"/>
                <a:gd name="T69" fmla="*/ 2147483647 h 100"/>
                <a:gd name="T70" fmla="*/ 2147483647 w 202"/>
                <a:gd name="T71" fmla="*/ 2147483647 h 100"/>
                <a:gd name="T72" fmla="*/ 2147483647 w 202"/>
                <a:gd name="T73" fmla="*/ 2147483647 h 100"/>
                <a:gd name="T74" fmla="*/ 2147483647 w 202"/>
                <a:gd name="T75" fmla="*/ 2147483647 h 100"/>
                <a:gd name="T76" fmla="*/ 2147483647 w 202"/>
                <a:gd name="T77" fmla="*/ 2147483647 h 100"/>
                <a:gd name="T78" fmla="*/ 2147483647 w 202"/>
                <a:gd name="T79" fmla="*/ 2147483647 h 100"/>
                <a:gd name="T80" fmla="*/ 2147483647 w 202"/>
                <a:gd name="T81" fmla="*/ 2147483647 h 100"/>
                <a:gd name="T82" fmla="*/ 2147483647 w 202"/>
                <a:gd name="T83" fmla="*/ 2147483647 h 100"/>
                <a:gd name="T84" fmla="*/ 2147483647 w 202"/>
                <a:gd name="T85" fmla="*/ 2147483647 h 100"/>
                <a:gd name="T86" fmla="*/ 2147483647 w 202"/>
                <a:gd name="T87" fmla="*/ 2147483647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solidFill>
              <a:schemeClr val="bg2">
                <a:lumMod val="60000"/>
                <a:lumOff val="40000"/>
              </a:schemeClr>
            </a:solidFill>
            <a:ln>
              <a:solidFill>
                <a:schemeClr val="bg2">
                  <a:lumMod val="40000"/>
                  <a:lumOff val="60000"/>
                </a:schemeClr>
              </a:solidFill>
            </a:ln>
          </p:spPr>
          <p:txBody>
            <a:bodyPr/>
            <a:lstStyle/>
            <a:p>
              <a:endParaRPr lang="en-US">
                <a:solidFill>
                  <a:srgbClr val="000000"/>
                </a:solidFill>
              </a:endParaRPr>
            </a:p>
          </p:txBody>
        </p:sp>
        <p:sp>
          <p:nvSpPr>
            <p:cNvPr id="162" name="Freeform 438"/>
            <p:cNvSpPr>
              <a:spLocks/>
            </p:cNvSpPr>
            <p:nvPr/>
          </p:nvSpPr>
          <p:spPr bwMode="auto">
            <a:xfrm>
              <a:off x="1876107" y="1779096"/>
              <a:ext cx="42344" cy="35937"/>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2147483647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2147483647 h 37"/>
                <a:gd name="T28" fmla="*/ 0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2147483647 w 40"/>
                <a:gd name="T39" fmla="*/ 0 h 37"/>
                <a:gd name="T40" fmla="*/ 2147483647 w 40"/>
                <a:gd name="T41" fmla="*/ 2147483647 h 37"/>
                <a:gd name="T42" fmla="*/ 2147483647 w 40"/>
                <a:gd name="T43" fmla="*/ 2147483647 h 37"/>
                <a:gd name="T44" fmla="*/ 2147483647 w 40"/>
                <a:gd name="T45" fmla="*/ 2147483647 h 37"/>
                <a:gd name="T46" fmla="*/ 2147483647 w 40"/>
                <a:gd name="T47" fmla="*/ 2147483647 h 37"/>
                <a:gd name="T48" fmla="*/ 2147483647 w 40"/>
                <a:gd name="T49" fmla="*/ 2147483647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solidFill>
              <a:schemeClr val="bg2">
                <a:lumMod val="60000"/>
                <a:lumOff val="40000"/>
              </a:schemeClr>
            </a:solidFill>
            <a:ln>
              <a:solidFill>
                <a:schemeClr val="bg2">
                  <a:lumMod val="40000"/>
                  <a:lumOff val="60000"/>
                </a:schemeClr>
              </a:solidFill>
            </a:ln>
          </p:spPr>
          <p:txBody>
            <a:bodyPr/>
            <a:lstStyle/>
            <a:p>
              <a:endParaRPr lang="en-US">
                <a:solidFill>
                  <a:srgbClr val="000000"/>
                </a:solidFill>
              </a:endParaRPr>
            </a:p>
          </p:txBody>
        </p:sp>
        <p:sp>
          <p:nvSpPr>
            <p:cNvPr id="163" name="Freeform 439"/>
            <p:cNvSpPr>
              <a:spLocks/>
            </p:cNvSpPr>
            <p:nvPr/>
          </p:nvSpPr>
          <p:spPr bwMode="auto">
            <a:xfrm flipV="1">
              <a:off x="2037923" y="1551496"/>
              <a:ext cx="205670" cy="305464"/>
            </a:xfrm>
            <a:custGeom>
              <a:avLst/>
              <a:gdLst>
                <a:gd name="T0" fmla="*/ 2147483647 w 201"/>
                <a:gd name="T1" fmla="*/ 2147483647 h 319"/>
                <a:gd name="T2" fmla="*/ 2147483647 w 201"/>
                <a:gd name="T3" fmla="*/ 2147483647 h 319"/>
                <a:gd name="T4" fmla="*/ 2147483647 w 201"/>
                <a:gd name="T5" fmla="*/ 2147483647 h 319"/>
                <a:gd name="T6" fmla="*/ 2147483647 w 201"/>
                <a:gd name="T7" fmla="*/ 2147483647 h 319"/>
                <a:gd name="T8" fmla="*/ 2147483647 w 201"/>
                <a:gd name="T9" fmla="*/ 2147483647 h 319"/>
                <a:gd name="T10" fmla="*/ 2147483647 w 201"/>
                <a:gd name="T11" fmla="*/ 2147483647 h 319"/>
                <a:gd name="T12" fmla="*/ 2147483647 w 201"/>
                <a:gd name="T13" fmla="*/ 2147483647 h 319"/>
                <a:gd name="T14" fmla="*/ 2147483647 w 201"/>
                <a:gd name="T15" fmla="*/ 2147483647 h 319"/>
                <a:gd name="T16" fmla="*/ 2147483647 w 201"/>
                <a:gd name="T17" fmla="*/ 2147483647 h 319"/>
                <a:gd name="T18" fmla="*/ 2147483647 w 201"/>
                <a:gd name="T19" fmla="*/ 2147483647 h 319"/>
                <a:gd name="T20" fmla="*/ 2147483647 w 201"/>
                <a:gd name="T21" fmla="*/ 2147483647 h 319"/>
                <a:gd name="T22" fmla="*/ 2147483647 w 201"/>
                <a:gd name="T23" fmla="*/ 2147483647 h 319"/>
                <a:gd name="T24" fmla="*/ 2147483647 w 201"/>
                <a:gd name="T25" fmla="*/ 2147483647 h 319"/>
                <a:gd name="T26" fmla="*/ 2147483647 w 201"/>
                <a:gd name="T27" fmla="*/ 2147483647 h 319"/>
                <a:gd name="T28" fmla="*/ 2147483647 w 201"/>
                <a:gd name="T29" fmla="*/ 2147483647 h 319"/>
                <a:gd name="T30" fmla="*/ 2147483647 w 201"/>
                <a:gd name="T31" fmla="*/ 2147483647 h 319"/>
                <a:gd name="T32" fmla="*/ 2147483647 w 201"/>
                <a:gd name="T33" fmla="*/ 2147483647 h 319"/>
                <a:gd name="T34" fmla="*/ 2147483647 w 201"/>
                <a:gd name="T35" fmla="*/ 2147483647 h 319"/>
                <a:gd name="T36" fmla="*/ 2147483647 w 201"/>
                <a:gd name="T37" fmla="*/ 2147483647 h 319"/>
                <a:gd name="T38" fmla="*/ 2147483647 w 201"/>
                <a:gd name="T39" fmla="*/ 2147483647 h 319"/>
                <a:gd name="T40" fmla="*/ 2147483647 w 201"/>
                <a:gd name="T41" fmla="*/ 2147483647 h 319"/>
                <a:gd name="T42" fmla="*/ 2147483647 w 201"/>
                <a:gd name="T43" fmla="*/ 2147483647 h 319"/>
                <a:gd name="T44" fmla="*/ 2147483647 w 201"/>
                <a:gd name="T45" fmla="*/ 2147483647 h 319"/>
                <a:gd name="T46" fmla="*/ 2147483647 w 201"/>
                <a:gd name="T47" fmla="*/ 2147483647 h 319"/>
                <a:gd name="T48" fmla="*/ 2147483647 w 201"/>
                <a:gd name="T49" fmla="*/ 2147483647 h 319"/>
                <a:gd name="T50" fmla="*/ 2147483647 w 201"/>
                <a:gd name="T51" fmla="*/ 0 h 319"/>
                <a:gd name="T52" fmla="*/ 2147483647 w 201"/>
                <a:gd name="T53" fmla="*/ 2147483647 h 319"/>
                <a:gd name="T54" fmla="*/ 2147483647 w 201"/>
                <a:gd name="T55" fmla="*/ 2147483647 h 319"/>
                <a:gd name="T56" fmla="*/ 2147483647 w 201"/>
                <a:gd name="T57" fmla="*/ 2147483647 h 319"/>
                <a:gd name="T58" fmla="*/ 2147483647 w 201"/>
                <a:gd name="T59" fmla="*/ 2147483647 h 319"/>
                <a:gd name="T60" fmla="*/ 2147483647 w 201"/>
                <a:gd name="T61" fmla="*/ 2147483647 h 319"/>
                <a:gd name="T62" fmla="*/ 2147483647 w 201"/>
                <a:gd name="T63" fmla="*/ 2147483647 h 319"/>
                <a:gd name="T64" fmla="*/ 2147483647 w 201"/>
                <a:gd name="T65" fmla="*/ 2147483647 h 319"/>
                <a:gd name="T66" fmla="*/ 2147483647 w 201"/>
                <a:gd name="T67" fmla="*/ 2147483647 h 319"/>
                <a:gd name="T68" fmla="*/ 2147483647 w 201"/>
                <a:gd name="T69" fmla="*/ 2147483647 h 319"/>
                <a:gd name="T70" fmla="*/ 2147483647 w 201"/>
                <a:gd name="T71" fmla="*/ 2147483647 h 319"/>
                <a:gd name="T72" fmla="*/ 2147483647 w 201"/>
                <a:gd name="T73" fmla="*/ 2147483647 h 319"/>
                <a:gd name="T74" fmla="*/ 2147483647 w 201"/>
                <a:gd name="T75" fmla="*/ 2147483647 h 319"/>
                <a:gd name="T76" fmla="*/ 2147483647 w 201"/>
                <a:gd name="T77" fmla="*/ 2147483647 h 319"/>
                <a:gd name="T78" fmla="*/ 2147483647 w 201"/>
                <a:gd name="T79" fmla="*/ 2147483647 h 319"/>
                <a:gd name="T80" fmla="*/ 2147483647 w 201"/>
                <a:gd name="T81" fmla="*/ 2147483647 h 319"/>
                <a:gd name="T82" fmla="*/ 2147483647 w 201"/>
                <a:gd name="T83" fmla="*/ 2147483647 h 319"/>
                <a:gd name="T84" fmla="*/ 2147483647 w 201"/>
                <a:gd name="T85" fmla="*/ 2147483647 h 319"/>
                <a:gd name="T86" fmla="*/ 0 w 201"/>
                <a:gd name="T87" fmla="*/ 2147483647 h 319"/>
                <a:gd name="T88" fmla="*/ 2147483647 w 201"/>
                <a:gd name="T89" fmla="*/ 2147483647 h 319"/>
                <a:gd name="T90" fmla="*/ 2147483647 w 201"/>
                <a:gd name="T91" fmla="*/ 2147483647 h 319"/>
                <a:gd name="T92" fmla="*/ 2147483647 w 201"/>
                <a:gd name="T93" fmla="*/ 2147483647 h 319"/>
                <a:gd name="T94" fmla="*/ 2147483647 w 201"/>
                <a:gd name="T95" fmla="*/ 2147483647 h 319"/>
                <a:gd name="T96" fmla="*/ 2147483647 w 201"/>
                <a:gd name="T97" fmla="*/ 2147483647 h 319"/>
                <a:gd name="T98" fmla="*/ 2147483647 w 201"/>
                <a:gd name="T99" fmla="*/ 2147483647 h 319"/>
                <a:gd name="T100" fmla="*/ 2147483647 w 201"/>
                <a:gd name="T101" fmla="*/ 2147483647 h 319"/>
                <a:gd name="T102" fmla="*/ 2147483647 w 201"/>
                <a:gd name="T103" fmla="*/ 2147483647 h 319"/>
                <a:gd name="T104" fmla="*/ 2147483647 w 201"/>
                <a:gd name="T105" fmla="*/ 2147483647 h 319"/>
                <a:gd name="T106" fmla="*/ 2147483647 w 201"/>
                <a:gd name="T107" fmla="*/ 2147483647 h 319"/>
                <a:gd name="T108" fmla="*/ 2147483647 w 201"/>
                <a:gd name="T109" fmla="*/ 2147483647 h 319"/>
                <a:gd name="T110" fmla="*/ 2147483647 w 201"/>
                <a:gd name="T111" fmla="*/ 2147483647 h 3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solidFill>
              <a:schemeClr val="bg2">
                <a:lumMod val="60000"/>
                <a:lumOff val="40000"/>
              </a:schemeClr>
            </a:solidFill>
            <a:ln>
              <a:solidFill>
                <a:schemeClr val="bg2">
                  <a:lumMod val="40000"/>
                  <a:lumOff val="60000"/>
                </a:schemeClr>
              </a:solidFill>
            </a:ln>
          </p:spPr>
          <p:txBody>
            <a:bodyPr/>
            <a:lstStyle/>
            <a:p>
              <a:endParaRPr lang="en-US">
                <a:solidFill>
                  <a:srgbClr val="000000"/>
                </a:solidFill>
              </a:endParaRPr>
            </a:p>
          </p:txBody>
        </p:sp>
        <p:sp>
          <p:nvSpPr>
            <p:cNvPr id="164" name="Freeform 440"/>
            <p:cNvSpPr>
              <a:spLocks/>
            </p:cNvSpPr>
            <p:nvPr/>
          </p:nvSpPr>
          <p:spPr bwMode="auto">
            <a:xfrm>
              <a:off x="2042458" y="1804551"/>
              <a:ext cx="34783" cy="16471"/>
            </a:xfrm>
            <a:custGeom>
              <a:avLst/>
              <a:gdLst>
                <a:gd name="T0" fmla="*/ 2147483647 w 34"/>
                <a:gd name="T1" fmla="*/ 0 h 18"/>
                <a:gd name="T2" fmla="*/ 2147483647 w 34"/>
                <a:gd name="T3" fmla="*/ 2147483647 h 18"/>
                <a:gd name="T4" fmla="*/ 2147483647 w 34"/>
                <a:gd name="T5" fmla="*/ 2147483647 h 18"/>
                <a:gd name="T6" fmla="*/ 2147483647 w 34"/>
                <a:gd name="T7" fmla="*/ 2147483647 h 18"/>
                <a:gd name="T8" fmla="*/ 2147483647 w 34"/>
                <a:gd name="T9" fmla="*/ 2147483647 h 18"/>
                <a:gd name="T10" fmla="*/ 2147483647 w 34"/>
                <a:gd name="T11" fmla="*/ 2147483647 h 18"/>
                <a:gd name="T12" fmla="*/ 2147483647 w 34"/>
                <a:gd name="T13" fmla="*/ 2147483647 h 18"/>
                <a:gd name="T14" fmla="*/ 2147483647 w 34"/>
                <a:gd name="T15" fmla="*/ 2147483647 h 18"/>
                <a:gd name="T16" fmla="*/ 2147483647 w 34"/>
                <a:gd name="T17" fmla="*/ 2147483647 h 18"/>
                <a:gd name="T18" fmla="*/ 2147483647 w 34"/>
                <a:gd name="T19" fmla="*/ 2147483647 h 18"/>
                <a:gd name="T20" fmla="*/ 0 w 34"/>
                <a:gd name="T21" fmla="*/ 2147483647 h 18"/>
                <a:gd name="T22" fmla="*/ 0 w 34"/>
                <a:gd name="T23" fmla="*/ 2147483647 h 18"/>
                <a:gd name="T24" fmla="*/ 2147483647 w 34"/>
                <a:gd name="T25" fmla="*/ 2147483647 h 18"/>
                <a:gd name="T26" fmla="*/ 2147483647 w 34"/>
                <a:gd name="T27" fmla="*/ 2147483647 h 18"/>
                <a:gd name="T28" fmla="*/ 2147483647 w 34"/>
                <a:gd name="T29" fmla="*/ 2147483647 h 18"/>
                <a:gd name="T30" fmla="*/ 2147483647 w 34"/>
                <a:gd name="T31" fmla="*/ 2147483647 h 18"/>
                <a:gd name="T32" fmla="*/ 2147483647 w 34"/>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solidFill>
              <a:schemeClr val="bg2">
                <a:lumMod val="60000"/>
                <a:lumOff val="40000"/>
              </a:schemeClr>
            </a:solidFill>
            <a:ln>
              <a:solidFill>
                <a:schemeClr val="bg2">
                  <a:lumMod val="40000"/>
                  <a:lumOff val="60000"/>
                </a:schemeClr>
              </a:solidFill>
            </a:ln>
          </p:spPr>
          <p:txBody>
            <a:bodyPr/>
            <a:lstStyle/>
            <a:p>
              <a:endParaRPr lang="en-US">
                <a:solidFill>
                  <a:srgbClr val="000000"/>
                </a:solidFill>
              </a:endParaRPr>
            </a:p>
          </p:txBody>
        </p:sp>
        <p:sp>
          <p:nvSpPr>
            <p:cNvPr id="165" name="Freeform 441"/>
            <p:cNvSpPr>
              <a:spLocks/>
            </p:cNvSpPr>
            <p:nvPr/>
          </p:nvSpPr>
          <p:spPr bwMode="auto">
            <a:xfrm>
              <a:off x="2024311" y="1761128"/>
              <a:ext cx="31758" cy="44921"/>
            </a:xfrm>
            <a:custGeom>
              <a:avLst/>
              <a:gdLst>
                <a:gd name="T0" fmla="*/ 2147483647 w 34"/>
                <a:gd name="T1" fmla="*/ 2147483647 h 46"/>
                <a:gd name="T2" fmla="*/ 2147483647 w 34"/>
                <a:gd name="T3" fmla="*/ 2147483647 h 46"/>
                <a:gd name="T4" fmla="*/ 2147483647 w 34"/>
                <a:gd name="T5" fmla="*/ 2147483647 h 46"/>
                <a:gd name="T6" fmla="*/ 2147483647 w 34"/>
                <a:gd name="T7" fmla="*/ 0 h 46"/>
                <a:gd name="T8" fmla="*/ 2147483647 w 34"/>
                <a:gd name="T9" fmla="*/ 0 h 46"/>
                <a:gd name="T10" fmla="*/ 2147483647 w 34"/>
                <a:gd name="T11" fmla="*/ 2147483647 h 46"/>
                <a:gd name="T12" fmla="*/ 0 w 34"/>
                <a:gd name="T13" fmla="*/ 2147483647 h 46"/>
                <a:gd name="T14" fmla="*/ 2147483647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2147483647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close/>
                </a:path>
              </a:pathLst>
            </a:custGeom>
            <a:solidFill>
              <a:schemeClr val="bg2">
                <a:lumMod val="60000"/>
                <a:lumOff val="40000"/>
              </a:schemeClr>
            </a:solidFill>
            <a:ln>
              <a:solidFill>
                <a:schemeClr val="bg2">
                  <a:lumMod val="40000"/>
                  <a:lumOff val="60000"/>
                </a:schemeClr>
              </a:solidFill>
            </a:ln>
          </p:spPr>
          <p:txBody>
            <a:bodyPr/>
            <a:lstStyle/>
            <a:p>
              <a:endParaRPr lang="en-US">
                <a:solidFill>
                  <a:srgbClr val="000000"/>
                </a:solidFill>
              </a:endParaRPr>
            </a:p>
          </p:txBody>
        </p:sp>
        <p:sp>
          <p:nvSpPr>
            <p:cNvPr id="166" name="Freeform 442"/>
            <p:cNvSpPr>
              <a:spLocks/>
            </p:cNvSpPr>
            <p:nvPr/>
          </p:nvSpPr>
          <p:spPr bwMode="auto">
            <a:xfrm>
              <a:off x="1960796" y="1740165"/>
              <a:ext cx="57467" cy="64386"/>
            </a:xfrm>
            <a:custGeom>
              <a:avLst/>
              <a:gdLst>
                <a:gd name="T0" fmla="*/ 2147483647 w 58"/>
                <a:gd name="T1" fmla="*/ 2147483647 h 67"/>
                <a:gd name="T2" fmla="*/ 2147483647 w 58"/>
                <a:gd name="T3" fmla="*/ 2147483647 h 67"/>
                <a:gd name="T4" fmla="*/ 2147483647 w 58"/>
                <a:gd name="T5" fmla="*/ 2147483647 h 67"/>
                <a:gd name="T6" fmla="*/ 2147483647 w 58"/>
                <a:gd name="T7" fmla="*/ 2147483647 h 67"/>
                <a:gd name="T8" fmla="*/ 2147483647 w 58"/>
                <a:gd name="T9" fmla="*/ 2147483647 h 67"/>
                <a:gd name="T10" fmla="*/ 2147483647 w 58"/>
                <a:gd name="T11" fmla="*/ 2147483647 h 67"/>
                <a:gd name="T12" fmla="*/ 2147483647 w 58"/>
                <a:gd name="T13" fmla="*/ 2147483647 h 67"/>
                <a:gd name="T14" fmla="*/ 2147483647 w 58"/>
                <a:gd name="T15" fmla="*/ 2147483647 h 67"/>
                <a:gd name="T16" fmla="*/ 2147483647 w 58"/>
                <a:gd name="T17" fmla="*/ 2147483647 h 67"/>
                <a:gd name="T18" fmla="*/ 2147483647 w 58"/>
                <a:gd name="T19" fmla="*/ 2147483647 h 67"/>
                <a:gd name="T20" fmla="*/ 2147483647 w 58"/>
                <a:gd name="T21" fmla="*/ 2147483647 h 67"/>
                <a:gd name="T22" fmla="*/ 2147483647 w 58"/>
                <a:gd name="T23" fmla="*/ 2147483647 h 67"/>
                <a:gd name="T24" fmla="*/ 2147483647 w 58"/>
                <a:gd name="T25" fmla="*/ 2147483647 h 67"/>
                <a:gd name="T26" fmla="*/ 2147483647 w 58"/>
                <a:gd name="T27" fmla="*/ 2147483647 h 67"/>
                <a:gd name="T28" fmla="*/ 2147483647 w 58"/>
                <a:gd name="T29" fmla="*/ 2147483647 h 67"/>
                <a:gd name="T30" fmla="*/ 2147483647 w 58"/>
                <a:gd name="T31" fmla="*/ 2147483647 h 67"/>
                <a:gd name="T32" fmla="*/ 2147483647 w 58"/>
                <a:gd name="T33" fmla="*/ 2147483647 h 67"/>
                <a:gd name="T34" fmla="*/ 2147483647 w 58"/>
                <a:gd name="T35" fmla="*/ 2147483647 h 67"/>
                <a:gd name="T36" fmla="*/ 2147483647 w 58"/>
                <a:gd name="T37" fmla="*/ 2147483647 h 67"/>
                <a:gd name="T38" fmla="*/ 2147483647 w 58"/>
                <a:gd name="T39" fmla="*/ 2147483647 h 67"/>
                <a:gd name="T40" fmla="*/ 2147483647 w 58"/>
                <a:gd name="T41" fmla="*/ 2147483647 h 67"/>
                <a:gd name="T42" fmla="*/ 2147483647 w 58"/>
                <a:gd name="T43" fmla="*/ 2147483647 h 67"/>
                <a:gd name="T44" fmla="*/ 2147483647 w 58"/>
                <a:gd name="T45" fmla="*/ 2147483647 h 67"/>
                <a:gd name="T46" fmla="*/ 0 w 58"/>
                <a:gd name="T47" fmla="*/ 2147483647 h 67"/>
                <a:gd name="T48" fmla="*/ 2147483647 w 58"/>
                <a:gd name="T49" fmla="*/ 0 h 67"/>
                <a:gd name="T50" fmla="*/ 2147483647 w 58"/>
                <a:gd name="T51" fmla="*/ 0 h 67"/>
                <a:gd name="T52" fmla="*/ 2147483647 w 58"/>
                <a:gd name="T53" fmla="*/ 0 h 67"/>
                <a:gd name="T54" fmla="*/ 2147483647 w 58"/>
                <a:gd name="T55" fmla="*/ 2147483647 h 67"/>
                <a:gd name="T56" fmla="*/ 2147483647 w 58"/>
                <a:gd name="T57" fmla="*/ 2147483647 h 67"/>
                <a:gd name="T58" fmla="*/ 2147483647 w 58"/>
                <a:gd name="T59" fmla="*/ 2147483647 h 67"/>
                <a:gd name="T60" fmla="*/ 2147483647 w 58"/>
                <a:gd name="T61" fmla="*/ 2147483647 h 67"/>
                <a:gd name="T62" fmla="*/ 2147483647 w 58"/>
                <a:gd name="T63" fmla="*/ 2147483647 h 67"/>
                <a:gd name="T64" fmla="*/ 2147483647 w 58"/>
                <a:gd name="T65" fmla="*/ 2147483647 h 67"/>
                <a:gd name="T66" fmla="*/ 2147483647 w 58"/>
                <a:gd name="T67" fmla="*/ 2147483647 h 67"/>
                <a:gd name="T68" fmla="*/ 2147483647 w 58"/>
                <a:gd name="T69" fmla="*/ 2147483647 h 67"/>
                <a:gd name="T70" fmla="*/ 2147483647 w 58"/>
                <a:gd name="T71" fmla="*/ 2147483647 h 67"/>
                <a:gd name="T72" fmla="*/ 2147483647 w 58"/>
                <a:gd name="T73" fmla="*/ 2147483647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solidFill>
              <a:schemeClr val="bg2">
                <a:lumMod val="60000"/>
                <a:lumOff val="40000"/>
              </a:schemeClr>
            </a:solidFill>
            <a:ln>
              <a:solidFill>
                <a:schemeClr val="bg2">
                  <a:lumMod val="40000"/>
                  <a:lumOff val="60000"/>
                </a:schemeClr>
              </a:solidFill>
            </a:ln>
          </p:spPr>
          <p:txBody>
            <a:bodyPr/>
            <a:lstStyle/>
            <a:p>
              <a:endParaRPr lang="en-US">
                <a:solidFill>
                  <a:srgbClr val="000000"/>
                </a:solidFill>
              </a:endParaRPr>
            </a:p>
          </p:txBody>
        </p:sp>
        <p:sp>
          <p:nvSpPr>
            <p:cNvPr id="167" name="Freeform 443"/>
            <p:cNvSpPr>
              <a:spLocks/>
            </p:cNvSpPr>
            <p:nvPr/>
          </p:nvSpPr>
          <p:spPr bwMode="auto">
            <a:xfrm>
              <a:off x="1729417" y="1973755"/>
              <a:ext cx="257088" cy="221611"/>
            </a:xfrm>
            <a:custGeom>
              <a:avLst/>
              <a:gdLst>
                <a:gd name="T0" fmla="*/ 2147483647 w 249"/>
                <a:gd name="T1" fmla="*/ 2147483647 h 231"/>
                <a:gd name="T2" fmla="*/ 2147483647 w 249"/>
                <a:gd name="T3" fmla="*/ 2147483647 h 231"/>
                <a:gd name="T4" fmla="*/ 2147483647 w 249"/>
                <a:gd name="T5" fmla="*/ 2147483647 h 231"/>
                <a:gd name="T6" fmla="*/ 2147483647 w 249"/>
                <a:gd name="T7" fmla="*/ 2147483647 h 231"/>
                <a:gd name="T8" fmla="*/ 2147483647 w 249"/>
                <a:gd name="T9" fmla="*/ 2147483647 h 231"/>
                <a:gd name="T10" fmla="*/ 2147483647 w 249"/>
                <a:gd name="T11" fmla="*/ 2147483647 h 231"/>
                <a:gd name="T12" fmla="*/ 2147483647 w 249"/>
                <a:gd name="T13" fmla="*/ 2147483647 h 231"/>
                <a:gd name="T14" fmla="*/ 2147483647 w 249"/>
                <a:gd name="T15" fmla="*/ 2147483647 h 231"/>
                <a:gd name="T16" fmla="*/ 2147483647 w 249"/>
                <a:gd name="T17" fmla="*/ 2147483647 h 231"/>
                <a:gd name="T18" fmla="*/ 2147483647 w 249"/>
                <a:gd name="T19" fmla="*/ 2147483647 h 231"/>
                <a:gd name="T20" fmla="*/ 2147483647 w 249"/>
                <a:gd name="T21" fmla="*/ 2147483647 h 231"/>
                <a:gd name="T22" fmla="*/ 2147483647 w 249"/>
                <a:gd name="T23" fmla="*/ 2147483647 h 231"/>
                <a:gd name="T24" fmla="*/ 2147483647 w 249"/>
                <a:gd name="T25" fmla="*/ 2147483647 h 231"/>
                <a:gd name="T26" fmla="*/ 2147483647 w 249"/>
                <a:gd name="T27" fmla="*/ 2147483647 h 231"/>
                <a:gd name="T28" fmla="*/ 2147483647 w 249"/>
                <a:gd name="T29" fmla="*/ 2147483647 h 231"/>
                <a:gd name="T30" fmla="*/ 2147483647 w 249"/>
                <a:gd name="T31" fmla="*/ 2147483647 h 231"/>
                <a:gd name="T32" fmla="*/ 2147483647 w 249"/>
                <a:gd name="T33" fmla="*/ 2147483647 h 231"/>
                <a:gd name="T34" fmla="*/ 2147483647 w 249"/>
                <a:gd name="T35" fmla="*/ 2147483647 h 231"/>
                <a:gd name="T36" fmla="*/ 2147483647 w 249"/>
                <a:gd name="T37" fmla="*/ 2147483647 h 231"/>
                <a:gd name="T38" fmla="*/ 2147483647 w 249"/>
                <a:gd name="T39" fmla="*/ 2147483647 h 231"/>
                <a:gd name="T40" fmla="*/ 2147483647 w 249"/>
                <a:gd name="T41" fmla="*/ 2147483647 h 231"/>
                <a:gd name="T42" fmla="*/ 2147483647 w 249"/>
                <a:gd name="T43" fmla="*/ 2147483647 h 231"/>
                <a:gd name="T44" fmla="*/ 2147483647 w 249"/>
                <a:gd name="T45" fmla="*/ 2147483647 h 231"/>
                <a:gd name="T46" fmla="*/ 2147483647 w 249"/>
                <a:gd name="T47" fmla="*/ 2147483647 h 231"/>
                <a:gd name="T48" fmla="*/ 2147483647 w 249"/>
                <a:gd name="T49" fmla="*/ 2147483647 h 231"/>
                <a:gd name="T50" fmla="*/ 2147483647 w 249"/>
                <a:gd name="T51" fmla="*/ 2147483647 h 231"/>
                <a:gd name="T52" fmla="*/ 2147483647 w 249"/>
                <a:gd name="T53" fmla="*/ 2147483647 h 231"/>
                <a:gd name="T54" fmla="*/ 2147483647 w 249"/>
                <a:gd name="T55" fmla="*/ 2147483647 h 231"/>
                <a:gd name="T56" fmla="*/ 2147483647 w 249"/>
                <a:gd name="T57" fmla="*/ 2147483647 h 231"/>
                <a:gd name="T58" fmla="*/ 2147483647 w 249"/>
                <a:gd name="T59" fmla="*/ 2147483647 h 231"/>
                <a:gd name="T60" fmla="*/ 2147483647 w 249"/>
                <a:gd name="T61" fmla="*/ 2147483647 h 231"/>
                <a:gd name="T62" fmla="*/ 2147483647 w 249"/>
                <a:gd name="T63" fmla="*/ 2147483647 h 231"/>
                <a:gd name="T64" fmla="*/ 2147483647 w 249"/>
                <a:gd name="T65" fmla="*/ 2147483647 h 231"/>
                <a:gd name="T66" fmla="*/ 2147483647 w 249"/>
                <a:gd name="T67" fmla="*/ 2147483647 h 231"/>
                <a:gd name="T68" fmla="*/ 2147483647 w 249"/>
                <a:gd name="T69" fmla="*/ 2147483647 h 231"/>
                <a:gd name="T70" fmla="*/ 2147483647 w 249"/>
                <a:gd name="T71" fmla="*/ 2147483647 h 231"/>
                <a:gd name="T72" fmla="*/ 2147483647 w 249"/>
                <a:gd name="T73" fmla="*/ 2147483647 h 231"/>
                <a:gd name="T74" fmla="*/ 2147483647 w 249"/>
                <a:gd name="T75" fmla="*/ 2147483647 h 231"/>
                <a:gd name="T76" fmla="*/ 2147483647 w 249"/>
                <a:gd name="T77" fmla="*/ 2147483647 h 231"/>
                <a:gd name="T78" fmla="*/ 2147483647 w 249"/>
                <a:gd name="T79" fmla="*/ 2147483647 h 231"/>
                <a:gd name="T80" fmla="*/ 2147483647 w 249"/>
                <a:gd name="T81" fmla="*/ 2147483647 h 231"/>
                <a:gd name="T82" fmla="*/ 2147483647 w 249"/>
                <a:gd name="T83" fmla="*/ 2147483647 h 231"/>
                <a:gd name="T84" fmla="*/ 2147483647 w 249"/>
                <a:gd name="T85" fmla="*/ 2147483647 h 231"/>
                <a:gd name="T86" fmla="*/ 2147483647 w 249"/>
                <a:gd name="T87" fmla="*/ 2147483647 h 231"/>
                <a:gd name="T88" fmla="*/ 2147483647 w 249"/>
                <a:gd name="T89" fmla="*/ 2147483647 h 231"/>
                <a:gd name="T90" fmla="*/ 2147483647 w 249"/>
                <a:gd name="T91" fmla="*/ 2147483647 h 231"/>
                <a:gd name="T92" fmla="*/ 2147483647 w 249"/>
                <a:gd name="T93" fmla="*/ 2147483647 h 231"/>
                <a:gd name="T94" fmla="*/ 2147483647 w 249"/>
                <a:gd name="T95" fmla="*/ 2147483647 h 231"/>
                <a:gd name="T96" fmla="*/ 2147483647 w 249"/>
                <a:gd name="T97" fmla="*/ 2147483647 h 2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solidFill>
              <a:schemeClr val="bg2">
                <a:lumMod val="60000"/>
                <a:lumOff val="40000"/>
              </a:schemeClr>
            </a:solidFill>
            <a:ln>
              <a:solidFill>
                <a:schemeClr val="bg2">
                  <a:lumMod val="40000"/>
                  <a:lumOff val="60000"/>
                </a:schemeClr>
              </a:solidFill>
            </a:ln>
          </p:spPr>
          <p:txBody>
            <a:bodyPr/>
            <a:lstStyle/>
            <a:p>
              <a:endParaRPr lang="en-US">
                <a:solidFill>
                  <a:srgbClr val="000000"/>
                </a:solidFill>
              </a:endParaRPr>
            </a:p>
          </p:txBody>
        </p:sp>
        <p:sp>
          <p:nvSpPr>
            <p:cNvPr id="168" name="Freeform 445"/>
            <p:cNvSpPr>
              <a:spLocks/>
            </p:cNvSpPr>
            <p:nvPr/>
          </p:nvSpPr>
          <p:spPr bwMode="auto">
            <a:xfrm>
              <a:off x="2709375" y="3987719"/>
              <a:ext cx="34782" cy="17969"/>
            </a:xfrm>
            <a:custGeom>
              <a:avLst/>
              <a:gdLst>
                <a:gd name="T0" fmla="*/ 2147483647 w 23"/>
                <a:gd name="T1" fmla="*/ 0 h 18"/>
                <a:gd name="T2" fmla="*/ 2147483647 w 23"/>
                <a:gd name="T3" fmla="*/ 2147483647 h 18"/>
                <a:gd name="T4" fmla="*/ 2147483647 w 23"/>
                <a:gd name="T5" fmla="*/ 2147483647 h 18"/>
                <a:gd name="T6" fmla="*/ 0 w 23"/>
                <a:gd name="T7" fmla="*/ 2147483647 h 18"/>
                <a:gd name="T8" fmla="*/ 2147483647 w 2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8">
                  <a:moveTo>
                    <a:pt x="2" y="0"/>
                  </a:moveTo>
                  <a:lnTo>
                    <a:pt x="23" y="1"/>
                  </a:lnTo>
                  <a:lnTo>
                    <a:pt x="21" y="18"/>
                  </a:lnTo>
                  <a:lnTo>
                    <a:pt x="0" y="13"/>
                  </a:lnTo>
                  <a:lnTo>
                    <a:pt x="2" y="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69" name="Freeform 450"/>
            <p:cNvSpPr>
              <a:spLocks/>
            </p:cNvSpPr>
            <p:nvPr/>
          </p:nvSpPr>
          <p:spPr bwMode="auto">
            <a:xfrm>
              <a:off x="3702945" y="2315155"/>
              <a:ext cx="125520" cy="47916"/>
            </a:xfrm>
            <a:custGeom>
              <a:avLst/>
              <a:gdLst>
                <a:gd name="T0" fmla="*/ 2147483647 w 114"/>
                <a:gd name="T1" fmla="*/ 0 h 54"/>
                <a:gd name="T2" fmla="*/ 2147483647 w 114"/>
                <a:gd name="T3" fmla="*/ 2147483647 h 54"/>
                <a:gd name="T4" fmla="*/ 2147483647 w 114"/>
                <a:gd name="T5" fmla="*/ 2147483647 h 54"/>
                <a:gd name="T6" fmla="*/ 2147483647 w 114"/>
                <a:gd name="T7" fmla="*/ 0 h 54"/>
                <a:gd name="T8" fmla="*/ 2147483647 w 114"/>
                <a:gd name="T9" fmla="*/ 2147483647 h 54"/>
                <a:gd name="T10" fmla="*/ 2147483647 w 114"/>
                <a:gd name="T11" fmla="*/ 2147483647 h 54"/>
                <a:gd name="T12" fmla="*/ 2147483647 w 114"/>
                <a:gd name="T13" fmla="*/ 2147483647 h 54"/>
                <a:gd name="T14" fmla="*/ 2147483647 w 114"/>
                <a:gd name="T15" fmla="*/ 2147483647 h 54"/>
                <a:gd name="T16" fmla="*/ 2147483647 w 114"/>
                <a:gd name="T17" fmla="*/ 2147483647 h 54"/>
                <a:gd name="T18" fmla="*/ 2147483647 w 114"/>
                <a:gd name="T19" fmla="*/ 2147483647 h 54"/>
                <a:gd name="T20" fmla="*/ 2147483647 w 114"/>
                <a:gd name="T21" fmla="*/ 2147483647 h 54"/>
                <a:gd name="T22" fmla="*/ 0 w 114"/>
                <a:gd name="T23" fmla="*/ 2147483647 h 54"/>
                <a:gd name="T24" fmla="*/ 2147483647 w 114"/>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4" h="54">
                  <a:moveTo>
                    <a:pt x="14" y="0"/>
                  </a:moveTo>
                  <a:lnTo>
                    <a:pt x="26" y="14"/>
                  </a:lnTo>
                  <a:lnTo>
                    <a:pt x="54" y="4"/>
                  </a:lnTo>
                  <a:lnTo>
                    <a:pt x="88" y="0"/>
                  </a:lnTo>
                  <a:lnTo>
                    <a:pt x="114" y="18"/>
                  </a:lnTo>
                  <a:lnTo>
                    <a:pt x="96" y="38"/>
                  </a:lnTo>
                  <a:lnTo>
                    <a:pt x="68" y="54"/>
                  </a:lnTo>
                  <a:lnTo>
                    <a:pt x="30" y="42"/>
                  </a:lnTo>
                  <a:lnTo>
                    <a:pt x="10" y="44"/>
                  </a:lnTo>
                  <a:lnTo>
                    <a:pt x="26" y="36"/>
                  </a:lnTo>
                  <a:lnTo>
                    <a:pt x="16" y="22"/>
                  </a:lnTo>
                  <a:lnTo>
                    <a:pt x="0" y="16"/>
                  </a:lnTo>
                  <a:lnTo>
                    <a:pt x="14" y="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70" name="Freeform 451"/>
            <p:cNvSpPr>
              <a:spLocks/>
            </p:cNvSpPr>
            <p:nvPr/>
          </p:nvSpPr>
          <p:spPr bwMode="auto">
            <a:xfrm>
              <a:off x="7509358" y="4327622"/>
              <a:ext cx="205670" cy="175192"/>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71" name="Freeform 452"/>
            <p:cNvSpPr>
              <a:spLocks/>
            </p:cNvSpPr>
            <p:nvPr/>
          </p:nvSpPr>
          <p:spPr bwMode="auto">
            <a:xfrm>
              <a:off x="7715028" y="4369548"/>
              <a:ext cx="166351" cy="160219"/>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grpSp>
          <p:nvGrpSpPr>
            <p:cNvPr id="172" name="Group 453"/>
            <p:cNvGrpSpPr>
              <a:grpSpLocks/>
            </p:cNvGrpSpPr>
            <p:nvPr/>
          </p:nvGrpSpPr>
          <p:grpSpPr bwMode="auto">
            <a:xfrm>
              <a:off x="4153604" y="2682011"/>
              <a:ext cx="238941" cy="347390"/>
              <a:chOff x="2201" y="1250"/>
              <a:chExt cx="133" cy="193"/>
            </a:xfrm>
            <a:solidFill>
              <a:schemeClr val="bg2">
                <a:lumMod val="60000"/>
                <a:lumOff val="40000"/>
              </a:schemeClr>
            </a:solidFill>
          </p:grpSpPr>
          <p:sp>
            <p:nvSpPr>
              <p:cNvPr id="215" name="Freeform 454"/>
              <p:cNvSpPr>
                <a:spLocks/>
              </p:cNvSpPr>
              <p:nvPr/>
            </p:nvSpPr>
            <p:spPr bwMode="auto">
              <a:xfrm>
                <a:off x="2234" y="1250"/>
                <a:ext cx="100" cy="193"/>
              </a:xfrm>
              <a:custGeom>
                <a:avLst/>
                <a:gdLst>
                  <a:gd name="T0" fmla="*/ 31321 w 24"/>
                  <a:gd name="T1" fmla="*/ 168050 h 47"/>
                  <a:gd name="T2" fmla="*/ 21408 w 24"/>
                  <a:gd name="T3" fmla="*/ 158642 h 47"/>
                  <a:gd name="T4" fmla="*/ 52742 w 24"/>
                  <a:gd name="T5" fmla="*/ 139046 h 47"/>
                  <a:gd name="T6" fmla="*/ 47604 w 24"/>
                  <a:gd name="T7" fmla="*/ 120280 h 47"/>
                  <a:gd name="T8" fmla="*/ 41596 w 24"/>
                  <a:gd name="T9" fmla="*/ 105189 h 47"/>
                  <a:gd name="T10" fmla="*/ 16283 w 24"/>
                  <a:gd name="T11" fmla="*/ 105189 h 47"/>
                  <a:gd name="T12" fmla="*/ 21408 w 24"/>
                  <a:gd name="T13" fmla="*/ 77060 h 47"/>
                  <a:gd name="T14" fmla="*/ 5138 w 24"/>
                  <a:gd name="T15" fmla="*/ 86419 h 47"/>
                  <a:gd name="T16" fmla="*/ 0 w 24"/>
                  <a:gd name="T17" fmla="*/ 61969 h 47"/>
                  <a:gd name="T18" fmla="*/ 0 w 24"/>
                  <a:gd name="T19" fmla="*/ 38633 h 47"/>
                  <a:gd name="T20" fmla="*/ 5138 w 24"/>
                  <a:gd name="T21" fmla="*/ 18766 h 47"/>
                  <a:gd name="T22" fmla="*/ 26546 w 24"/>
                  <a:gd name="T23" fmla="*/ 0 h 47"/>
                  <a:gd name="T24" fmla="*/ 41596 w 24"/>
                  <a:gd name="T25" fmla="*/ 4570 h 47"/>
                  <a:gd name="T26" fmla="*/ 36458 w 24"/>
                  <a:gd name="T27" fmla="*/ 29291 h 47"/>
                  <a:gd name="T28" fmla="*/ 67846 w 24"/>
                  <a:gd name="T29" fmla="*/ 29291 h 47"/>
                  <a:gd name="T30" fmla="*/ 57867 w 24"/>
                  <a:gd name="T31" fmla="*/ 52627 h 47"/>
                  <a:gd name="T32" fmla="*/ 47604 w 24"/>
                  <a:gd name="T33" fmla="*/ 72490 h 47"/>
                  <a:gd name="T34" fmla="*/ 67846 w 24"/>
                  <a:gd name="T35" fmla="*/ 81631 h 47"/>
                  <a:gd name="T36" fmla="*/ 89200 w 24"/>
                  <a:gd name="T37" fmla="*/ 115710 h 47"/>
                  <a:gd name="T38" fmla="*/ 99183 w 24"/>
                  <a:gd name="T39" fmla="*/ 139046 h 47"/>
                  <a:gd name="T40" fmla="*/ 99183 w 24"/>
                  <a:gd name="T41" fmla="*/ 152959 h 47"/>
                  <a:gd name="T42" fmla="*/ 120592 w 24"/>
                  <a:gd name="T43" fmla="*/ 152959 h 47"/>
                  <a:gd name="T44" fmla="*/ 115450 w 24"/>
                  <a:gd name="T45" fmla="*/ 186820 h 47"/>
                  <a:gd name="T46" fmla="*/ 125729 w 24"/>
                  <a:gd name="T47" fmla="*/ 191386 h 47"/>
                  <a:gd name="T48" fmla="*/ 89200 w 24"/>
                  <a:gd name="T49" fmla="*/ 206699 h 47"/>
                  <a:gd name="T50" fmla="*/ 57867 w 24"/>
                  <a:gd name="T51" fmla="*/ 211269 h 47"/>
                  <a:gd name="T52" fmla="*/ 41596 w 24"/>
                  <a:gd name="T53" fmla="*/ 216107 h 47"/>
                  <a:gd name="T54" fmla="*/ 21408 w 24"/>
                  <a:gd name="T55" fmla="*/ 216107 h 47"/>
                  <a:gd name="T56" fmla="*/ 5138 w 24"/>
                  <a:gd name="T57" fmla="*/ 220677 h 47"/>
                  <a:gd name="T58" fmla="*/ 26546 w 24"/>
                  <a:gd name="T59" fmla="*/ 200728 h 47"/>
                  <a:gd name="T60" fmla="*/ 31321 w 24"/>
                  <a:gd name="T61" fmla="*/ 182249 h 47"/>
                  <a:gd name="T62" fmla="*/ 16283 w 24"/>
                  <a:gd name="T63" fmla="*/ 177408 h 4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 h="47">
                    <a:moveTo>
                      <a:pt x="3" y="37"/>
                    </a:moveTo>
                    <a:cubicBezTo>
                      <a:pt x="6" y="35"/>
                      <a:pt x="6" y="35"/>
                      <a:pt x="6" y="35"/>
                    </a:cubicBezTo>
                    <a:cubicBezTo>
                      <a:pt x="6" y="33"/>
                      <a:pt x="6" y="33"/>
                      <a:pt x="6" y="33"/>
                    </a:cubicBezTo>
                    <a:cubicBezTo>
                      <a:pt x="4" y="33"/>
                      <a:pt x="4" y="33"/>
                      <a:pt x="4" y="33"/>
                    </a:cubicBezTo>
                    <a:cubicBezTo>
                      <a:pt x="6" y="30"/>
                      <a:pt x="6" y="30"/>
                      <a:pt x="6" y="30"/>
                    </a:cubicBezTo>
                    <a:cubicBezTo>
                      <a:pt x="10" y="29"/>
                      <a:pt x="10" y="29"/>
                      <a:pt x="10" y="29"/>
                    </a:cubicBezTo>
                    <a:cubicBezTo>
                      <a:pt x="9" y="26"/>
                      <a:pt x="9" y="26"/>
                      <a:pt x="9" y="26"/>
                    </a:cubicBezTo>
                    <a:cubicBezTo>
                      <a:pt x="9" y="25"/>
                      <a:pt x="9" y="25"/>
                      <a:pt x="9" y="25"/>
                    </a:cubicBezTo>
                    <a:cubicBezTo>
                      <a:pt x="8" y="23"/>
                      <a:pt x="8" y="23"/>
                      <a:pt x="8" y="23"/>
                    </a:cubicBezTo>
                    <a:cubicBezTo>
                      <a:pt x="8" y="22"/>
                      <a:pt x="8" y="22"/>
                      <a:pt x="8" y="22"/>
                    </a:cubicBezTo>
                    <a:cubicBezTo>
                      <a:pt x="5" y="22"/>
                      <a:pt x="5" y="22"/>
                      <a:pt x="5" y="22"/>
                    </a:cubicBezTo>
                    <a:cubicBezTo>
                      <a:pt x="3" y="22"/>
                      <a:pt x="3" y="22"/>
                      <a:pt x="3" y="22"/>
                    </a:cubicBezTo>
                    <a:cubicBezTo>
                      <a:pt x="3" y="20"/>
                      <a:pt x="3" y="20"/>
                      <a:pt x="3" y="20"/>
                    </a:cubicBezTo>
                    <a:cubicBezTo>
                      <a:pt x="4" y="16"/>
                      <a:pt x="4" y="16"/>
                      <a:pt x="4" y="16"/>
                    </a:cubicBezTo>
                    <a:cubicBezTo>
                      <a:pt x="2" y="16"/>
                      <a:pt x="2" y="16"/>
                      <a:pt x="2" y="16"/>
                    </a:cubicBezTo>
                    <a:cubicBezTo>
                      <a:pt x="1" y="18"/>
                      <a:pt x="1" y="18"/>
                      <a:pt x="1" y="18"/>
                    </a:cubicBezTo>
                    <a:cubicBezTo>
                      <a:pt x="1" y="18"/>
                      <a:pt x="0" y="17"/>
                      <a:pt x="0" y="16"/>
                    </a:cubicBezTo>
                    <a:cubicBezTo>
                      <a:pt x="0" y="15"/>
                      <a:pt x="0" y="13"/>
                      <a:pt x="0" y="13"/>
                    </a:cubicBezTo>
                    <a:cubicBezTo>
                      <a:pt x="0" y="11"/>
                      <a:pt x="0" y="11"/>
                      <a:pt x="0" y="11"/>
                    </a:cubicBezTo>
                    <a:cubicBezTo>
                      <a:pt x="0" y="8"/>
                      <a:pt x="0" y="8"/>
                      <a:pt x="0" y="8"/>
                    </a:cubicBezTo>
                    <a:cubicBezTo>
                      <a:pt x="0" y="6"/>
                      <a:pt x="0" y="6"/>
                      <a:pt x="0" y="6"/>
                    </a:cubicBezTo>
                    <a:cubicBezTo>
                      <a:pt x="1" y="4"/>
                      <a:pt x="1" y="4"/>
                      <a:pt x="1" y="4"/>
                    </a:cubicBezTo>
                    <a:cubicBezTo>
                      <a:pt x="3" y="0"/>
                      <a:pt x="3" y="0"/>
                      <a:pt x="3" y="0"/>
                    </a:cubicBezTo>
                    <a:cubicBezTo>
                      <a:pt x="5" y="0"/>
                      <a:pt x="5" y="0"/>
                      <a:pt x="5" y="0"/>
                    </a:cubicBezTo>
                    <a:cubicBezTo>
                      <a:pt x="8" y="0"/>
                      <a:pt x="8" y="0"/>
                      <a:pt x="8" y="0"/>
                    </a:cubicBezTo>
                    <a:cubicBezTo>
                      <a:pt x="8" y="1"/>
                      <a:pt x="8" y="1"/>
                      <a:pt x="8" y="1"/>
                    </a:cubicBezTo>
                    <a:cubicBezTo>
                      <a:pt x="6" y="5"/>
                      <a:pt x="6" y="5"/>
                      <a:pt x="6" y="5"/>
                    </a:cubicBezTo>
                    <a:cubicBezTo>
                      <a:pt x="7" y="6"/>
                      <a:pt x="7" y="6"/>
                      <a:pt x="7" y="6"/>
                    </a:cubicBezTo>
                    <a:cubicBezTo>
                      <a:pt x="10" y="5"/>
                      <a:pt x="10" y="5"/>
                      <a:pt x="10" y="5"/>
                    </a:cubicBezTo>
                    <a:cubicBezTo>
                      <a:pt x="13" y="6"/>
                      <a:pt x="13" y="6"/>
                      <a:pt x="13" y="6"/>
                    </a:cubicBezTo>
                    <a:cubicBezTo>
                      <a:pt x="12" y="8"/>
                      <a:pt x="12" y="8"/>
                      <a:pt x="12" y="8"/>
                    </a:cubicBezTo>
                    <a:cubicBezTo>
                      <a:pt x="11" y="11"/>
                      <a:pt x="11" y="11"/>
                      <a:pt x="11" y="11"/>
                    </a:cubicBezTo>
                    <a:cubicBezTo>
                      <a:pt x="9" y="14"/>
                      <a:pt x="9" y="14"/>
                      <a:pt x="9" y="14"/>
                    </a:cubicBezTo>
                    <a:cubicBezTo>
                      <a:pt x="9" y="15"/>
                      <a:pt x="9" y="15"/>
                      <a:pt x="9" y="15"/>
                    </a:cubicBezTo>
                    <a:cubicBezTo>
                      <a:pt x="11" y="16"/>
                      <a:pt x="11" y="16"/>
                      <a:pt x="11" y="16"/>
                    </a:cubicBezTo>
                    <a:cubicBezTo>
                      <a:pt x="13" y="17"/>
                      <a:pt x="13" y="17"/>
                      <a:pt x="13" y="17"/>
                    </a:cubicBezTo>
                    <a:cubicBezTo>
                      <a:pt x="15" y="22"/>
                      <a:pt x="15" y="22"/>
                      <a:pt x="15" y="22"/>
                    </a:cubicBezTo>
                    <a:cubicBezTo>
                      <a:pt x="17" y="24"/>
                      <a:pt x="17" y="24"/>
                      <a:pt x="17" y="24"/>
                    </a:cubicBezTo>
                    <a:cubicBezTo>
                      <a:pt x="20" y="28"/>
                      <a:pt x="20" y="28"/>
                      <a:pt x="20" y="28"/>
                    </a:cubicBezTo>
                    <a:cubicBezTo>
                      <a:pt x="19" y="29"/>
                      <a:pt x="19" y="29"/>
                      <a:pt x="19" y="29"/>
                    </a:cubicBezTo>
                    <a:cubicBezTo>
                      <a:pt x="19" y="30"/>
                      <a:pt x="19" y="30"/>
                      <a:pt x="19" y="30"/>
                    </a:cubicBezTo>
                    <a:cubicBezTo>
                      <a:pt x="19" y="32"/>
                      <a:pt x="19" y="32"/>
                      <a:pt x="19" y="32"/>
                    </a:cubicBezTo>
                    <a:cubicBezTo>
                      <a:pt x="21" y="32"/>
                      <a:pt x="21" y="32"/>
                      <a:pt x="21" y="32"/>
                    </a:cubicBezTo>
                    <a:cubicBezTo>
                      <a:pt x="23" y="32"/>
                      <a:pt x="23" y="32"/>
                      <a:pt x="23" y="32"/>
                    </a:cubicBezTo>
                    <a:cubicBezTo>
                      <a:pt x="24" y="36"/>
                      <a:pt x="24" y="36"/>
                      <a:pt x="24" y="36"/>
                    </a:cubicBezTo>
                    <a:cubicBezTo>
                      <a:pt x="22" y="39"/>
                      <a:pt x="22" y="39"/>
                      <a:pt x="22" y="39"/>
                    </a:cubicBezTo>
                    <a:cubicBezTo>
                      <a:pt x="22" y="40"/>
                      <a:pt x="22" y="40"/>
                      <a:pt x="22" y="40"/>
                    </a:cubicBezTo>
                    <a:cubicBezTo>
                      <a:pt x="24" y="40"/>
                      <a:pt x="24" y="40"/>
                      <a:pt x="24" y="40"/>
                    </a:cubicBezTo>
                    <a:cubicBezTo>
                      <a:pt x="22" y="41"/>
                      <a:pt x="22" y="41"/>
                      <a:pt x="22" y="41"/>
                    </a:cubicBezTo>
                    <a:cubicBezTo>
                      <a:pt x="17" y="43"/>
                      <a:pt x="17" y="43"/>
                      <a:pt x="17" y="43"/>
                    </a:cubicBezTo>
                    <a:cubicBezTo>
                      <a:pt x="14" y="43"/>
                      <a:pt x="14" y="43"/>
                      <a:pt x="14" y="43"/>
                    </a:cubicBezTo>
                    <a:cubicBezTo>
                      <a:pt x="11" y="44"/>
                      <a:pt x="11" y="44"/>
                      <a:pt x="11" y="44"/>
                    </a:cubicBezTo>
                    <a:cubicBezTo>
                      <a:pt x="11" y="44"/>
                      <a:pt x="10" y="43"/>
                      <a:pt x="9" y="43"/>
                    </a:cubicBezTo>
                    <a:cubicBezTo>
                      <a:pt x="9" y="43"/>
                      <a:pt x="8" y="45"/>
                      <a:pt x="8" y="45"/>
                    </a:cubicBezTo>
                    <a:cubicBezTo>
                      <a:pt x="6" y="45"/>
                      <a:pt x="6" y="45"/>
                      <a:pt x="6" y="45"/>
                    </a:cubicBezTo>
                    <a:cubicBezTo>
                      <a:pt x="4" y="45"/>
                      <a:pt x="4" y="45"/>
                      <a:pt x="4" y="45"/>
                    </a:cubicBezTo>
                    <a:cubicBezTo>
                      <a:pt x="3" y="47"/>
                      <a:pt x="3" y="47"/>
                      <a:pt x="3" y="47"/>
                    </a:cubicBezTo>
                    <a:cubicBezTo>
                      <a:pt x="1" y="46"/>
                      <a:pt x="1" y="46"/>
                      <a:pt x="1" y="46"/>
                    </a:cubicBezTo>
                    <a:cubicBezTo>
                      <a:pt x="2" y="44"/>
                      <a:pt x="2" y="44"/>
                      <a:pt x="2" y="44"/>
                    </a:cubicBezTo>
                    <a:cubicBezTo>
                      <a:pt x="5" y="42"/>
                      <a:pt x="5" y="42"/>
                      <a:pt x="5" y="42"/>
                    </a:cubicBezTo>
                    <a:cubicBezTo>
                      <a:pt x="8" y="39"/>
                      <a:pt x="8" y="39"/>
                      <a:pt x="8" y="39"/>
                    </a:cubicBezTo>
                    <a:cubicBezTo>
                      <a:pt x="6" y="38"/>
                      <a:pt x="6" y="38"/>
                      <a:pt x="6" y="38"/>
                    </a:cubicBezTo>
                    <a:cubicBezTo>
                      <a:pt x="4" y="38"/>
                      <a:pt x="4" y="38"/>
                      <a:pt x="4" y="38"/>
                    </a:cubicBezTo>
                    <a:lnTo>
                      <a:pt x="3" y="37"/>
                    </a:lnTo>
                    <a:close/>
                  </a:path>
                </a:pathLst>
              </a:custGeom>
              <a:grpFill/>
              <a:ln w="9525">
                <a:solidFill>
                  <a:schemeClr val="bg2">
                    <a:lumMod val="40000"/>
                    <a:lumOff val="60000"/>
                  </a:schemeClr>
                </a:solidFill>
                <a:round/>
                <a:headEnd/>
                <a:tailEnd/>
              </a:ln>
            </p:spPr>
            <p:txBody>
              <a:bodyPr/>
              <a:lstStyle/>
              <a:p>
                <a:endParaRPr lang="en-US">
                  <a:solidFill>
                    <a:srgbClr val="000000"/>
                  </a:solidFill>
                </a:endParaRPr>
              </a:p>
            </p:txBody>
          </p:sp>
          <p:sp>
            <p:nvSpPr>
              <p:cNvPr id="216" name="Freeform 455"/>
              <p:cNvSpPr>
                <a:spLocks/>
              </p:cNvSpPr>
              <p:nvPr/>
            </p:nvSpPr>
            <p:spPr bwMode="auto">
              <a:xfrm>
                <a:off x="2201" y="1331"/>
                <a:ext cx="34" cy="22"/>
              </a:xfrm>
              <a:custGeom>
                <a:avLst/>
                <a:gdLst>
                  <a:gd name="T0" fmla="*/ 24 w 34"/>
                  <a:gd name="T1" fmla="*/ 22 h 22"/>
                  <a:gd name="T2" fmla="*/ 0 w 34"/>
                  <a:gd name="T3" fmla="*/ 18 h 22"/>
                  <a:gd name="T4" fmla="*/ 13 w 34"/>
                  <a:gd name="T5" fmla="*/ 0 h 22"/>
                  <a:gd name="T6" fmla="*/ 27 w 34"/>
                  <a:gd name="T7" fmla="*/ 3 h 22"/>
                  <a:gd name="T8" fmla="*/ 34 w 34"/>
                  <a:gd name="T9" fmla="*/ 15 h 22"/>
                  <a:gd name="T10" fmla="*/ 24 w 34"/>
                  <a:gd name="T11" fmla="*/ 2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22">
                    <a:moveTo>
                      <a:pt x="24" y="22"/>
                    </a:moveTo>
                    <a:lnTo>
                      <a:pt x="0" y="18"/>
                    </a:lnTo>
                    <a:lnTo>
                      <a:pt x="13" y="0"/>
                    </a:lnTo>
                    <a:lnTo>
                      <a:pt x="27" y="3"/>
                    </a:lnTo>
                    <a:lnTo>
                      <a:pt x="34" y="15"/>
                    </a:lnTo>
                    <a:lnTo>
                      <a:pt x="24" y="22"/>
                    </a:lnTo>
                    <a:close/>
                  </a:path>
                </a:pathLst>
              </a:custGeom>
              <a:grpFill/>
              <a:ln w="9525">
                <a:solidFill>
                  <a:schemeClr val="bg2">
                    <a:lumMod val="40000"/>
                    <a:lumOff val="60000"/>
                  </a:schemeClr>
                </a:solidFill>
                <a:round/>
                <a:headEnd/>
                <a:tailEnd/>
              </a:ln>
            </p:spPr>
            <p:txBody>
              <a:bodyPr/>
              <a:lstStyle/>
              <a:p>
                <a:endParaRPr lang="en-US">
                  <a:solidFill>
                    <a:srgbClr val="000000"/>
                  </a:solidFill>
                </a:endParaRPr>
              </a:p>
            </p:txBody>
          </p:sp>
        </p:grpSp>
        <p:sp>
          <p:nvSpPr>
            <p:cNvPr id="173" name="Freeform 458"/>
            <p:cNvSpPr>
              <a:spLocks/>
            </p:cNvSpPr>
            <p:nvPr/>
          </p:nvSpPr>
          <p:spPr bwMode="auto">
            <a:xfrm>
              <a:off x="5089708" y="3483105"/>
              <a:ext cx="69565" cy="41926"/>
            </a:xfrm>
            <a:custGeom>
              <a:avLst/>
              <a:gdLst>
                <a:gd name="T0" fmla="*/ 0 w 46"/>
                <a:gd name="T1" fmla="*/ 2147483647 h 28"/>
                <a:gd name="T2" fmla="*/ 2147483647 w 46"/>
                <a:gd name="T3" fmla="*/ 2147483647 h 28"/>
                <a:gd name="T4" fmla="*/ 2147483647 w 46"/>
                <a:gd name="T5" fmla="*/ 2147483647 h 28"/>
                <a:gd name="T6" fmla="*/ 2147483647 w 46"/>
                <a:gd name="T7" fmla="*/ 2147483647 h 28"/>
                <a:gd name="T8" fmla="*/ 2147483647 w 46"/>
                <a:gd name="T9" fmla="*/ 2147483647 h 28"/>
                <a:gd name="T10" fmla="*/ 2147483647 w 46"/>
                <a:gd name="T11" fmla="*/ 0 h 28"/>
                <a:gd name="T12" fmla="*/ 2147483647 w 46"/>
                <a:gd name="T13" fmla="*/ 2147483647 h 28"/>
                <a:gd name="T14" fmla="*/ 2147483647 w 46"/>
                <a:gd name="T15" fmla="*/ 2147483647 h 28"/>
                <a:gd name="T16" fmla="*/ 2147483647 w 46"/>
                <a:gd name="T17" fmla="*/ 2147483647 h 28"/>
                <a:gd name="T18" fmla="*/ 2147483647 w 46"/>
                <a:gd name="T19" fmla="*/ 2147483647 h 28"/>
                <a:gd name="T20" fmla="*/ 2147483647 w 46"/>
                <a:gd name="T21" fmla="*/ 2147483647 h 28"/>
                <a:gd name="T22" fmla="*/ 2147483647 w 46"/>
                <a:gd name="T23" fmla="*/ 2147483647 h 28"/>
                <a:gd name="T24" fmla="*/ 2147483647 w 46"/>
                <a:gd name="T25" fmla="*/ 2147483647 h 28"/>
                <a:gd name="T26" fmla="*/ 2147483647 w 46"/>
                <a:gd name="T27" fmla="*/ 2147483647 h 28"/>
                <a:gd name="T28" fmla="*/ 0 w 46"/>
                <a:gd name="T29" fmla="*/ 2147483647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74" name="Freeform 507"/>
            <p:cNvSpPr>
              <a:spLocks/>
            </p:cNvSpPr>
            <p:nvPr/>
          </p:nvSpPr>
          <p:spPr bwMode="auto">
            <a:xfrm>
              <a:off x="6105961" y="2903622"/>
              <a:ext cx="1436667" cy="988265"/>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75" name="Freeform 260"/>
            <p:cNvSpPr>
              <a:spLocks/>
            </p:cNvSpPr>
            <p:nvPr/>
          </p:nvSpPr>
          <p:spPr bwMode="auto">
            <a:xfrm>
              <a:off x="6239042" y="4158420"/>
              <a:ext cx="54442" cy="64387"/>
            </a:xfrm>
            <a:custGeom>
              <a:avLst/>
              <a:gdLst>
                <a:gd name="T0" fmla="*/ 2147483647 w 42"/>
                <a:gd name="T1" fmla="*/ 0 h 54"/>
                <a:gd name="T2" fmla="*/ 0 w 42"/>
                <a:gd name="T3" fmla="*/ 2147483647 h 54"/>
                <a:gd name="T4" fmla="*/ 2147483647 w 42"/>
                <a:gd name="T5" fmla="*/ 2147483647 h 54"/>
                <a:gd name="T6" fmla="*/ 2147483647 w 42"/>
                <a:gd name="T7" fmla="*/ 2147483647 h 54"/>
                <a:gd name="T8" fmla="*/ 2147483647 w 42"/>
                <a:gd name="T9" fmla="*/ 2147483647 h 54"/>
                <a:gd name="T10" fmla="*/ 2147483647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76" name="Freeform 261"/>
            <p:cNvSpPr>
              <a:spLocks/>
            </p:cNvSpPr>
            <p:nvPr/>
          </p:nvSpPr>
          <p:spPr bwMode="auto">
            <a:xfrm>
              <a:off x="6928642" y="3891886"/>
              <a:ext cx="51418" cy="50910"/>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77" name="Freeform 262"/>
            <p:cNvSpPr>
              <a:spLocks/>
            </p:cNvSpPr>
            <p:nvPr/>
          </p:nvSpPr>
          <p:spPr bwMode="auto">
            <a:xfrm>
              <a:off x="7205389" y="3766107"/>
              <a:ext cx="30246" cy="88345"/>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78" name="Freeform 263"/>
            <p:cNvSpPr>
              <a:spLocks/>
            </p:cNvSpPr>
            <p:nvPr/>
          </p:nvSpPr>
          <p:spPr bwMode="auto">
            <a:xfrm>
              <a:off x="7429207" y="3537011"/>
              <a:ext cx="43857" cy="65884"/>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79" name="Freeform 264"/>
            <p:cNvSpPr>
              <a:spLocks/>
            </p:cNvSpPr>
            <p:nvPr/>
          </p:nvSpPr>
          <p:spPr bwMode="auto">
            <a:xfrm>
              <a:off x="7482137" y="3198604"/>
              <a:ext cx="328164" cy="353380"/>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80" name="Freeform 265"/>
            <p:cNvSpPr>
              <a:spLocks/>
            </p:cNvSpPr>
            <p:nvPr/>
          </p:nvSpPr>
          <p:spPr bwMode="auto">
            <a:xfrm>
              <a:off x="7713516" y="2873674"/>
              <a:ext cx="58979" cy="288993"/>
            </a:xfrm>
            <a:custGeom>
              <a:avLst/>
              <a:gdLst>
                <a:gd name="T0" fmla="*/ 2147483647 w 48"/>
                <a:gd name="T1" fmla="*/ 2147483647 h 234"/>
                <a:gd name="T2" fmla="*/ 2147483647 w 48"/>
                <a:gd name="T3" fmla="*/ 2147483647 h 234"/>
                <a:gd name="T4" fmla="*/ 2147483647 w 48"/>
                <a:gd name="T5" fmla="*/ 2147483647 h 234"/>
                <a:gd name="T6" fmla="*/ 0 w 48"/>
                <a:gd name="T7" fmla="*/ 2147483647 h 234"/>
                <a:gd name="T8" fmla="*/ 2147483647 w 48"/>
                <a:gd name="T9" fmla="*/ 2147483647 h 234"/>
                <a:gd name="T10" fmla="*/ 2147483647 w 48"/>
                <a:gd name="T11" fmla="*/ 0 h 234"/>
                <a:gd name="T12" fmla="*/ 2147483647 w 48"/>
                <a:gd name="T13" fmla="*/ 2147483647 h 234"/>
                <a:gd name="T14" fmla="*/ 2147483647 w 48"/>
                <a:gd name="T15" fmla="*/ 2147483647 h 234"/>
                <a:gd name="T16" fmla="*/ 2147483647 w 48"/>
                <a:gd name="T17" fmla="*/ 2147483647 h 234"/>
                <a:gd name="T18" fmla="*/ 2147483647 w 48"/>
                <a:gd name="T19" fmla="*/ 2147483647 h 234"/>
                <a:gd name="T20" fmla="*/ 2147483647 w 48"/>
                <a:gd name="T21" fmla="*/ 2147483647 h 234"/>
                <a:gd name="T22" fmla="*/ 2147483647 w 48"/>
                <a:gd name="T23" fmla="*/ 2147483647 h 234"/>
                <a:gd name="T24" fmla="*/ 2147483647 w 48"/>
                <a:gd name="T25" fmla="*/ 2147483647 h 234"/>
                <a:gd name="T26" fmla="*/ 2147483647 w 48"/>
                <a:gd name="T27" fmla="*/ 2147483647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81" name="Freeform 272"/>
            <p:cNvSpPr>
              <a:spLocks/>
            </p:cNvSpPr>
            <p:nvPr/>
          </p:nvSpPr>
          <p:spPr bwMode="auto">
            <a:xfrm>
              <a:off x="7188753" y="3935312"/>
              <a:ext cx="134593" cy="184176"/>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82" name="Freeform 273"/>
            <p:cNvSpPr>
              <a:spLocks/>
            </p:cNvSpPr>
            <p:nvPr/>
          </p:nvSpPr>
          <p:spPr bwMode="auto">
            <a:xfrm>
              <a:off x="7243197" y="4149435"/>
              <a:ext cx="110396" cy="86847"/>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83" name="Freeform 333"/>
            <p:cNvSpPr>
              <a:spLocks/>
            </p:cNvSpPr>
            <p:nvPr/>
          </p:nvSpPr>
          <p:spPr bwMode="auto">
            <a:xfrm>
              <a:off x="6440174" y="2948543"/>
              <a:ext cx="741018" cy="368353"/>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84" name="Line 449"/>
            <p:cNvSpPr>
              <a:spLocks noChangeShapeType="1"/>
            </p:cNvSpPr>
            <p:nvPr/>
          </p:nvSpPr>
          <p:spPr bwMode="auto">
            <a:xfrm>
              <a:off x="7152459" y="3951783"/>
              <a:ext cx="0" cy="0"/>
            </a:xfrm>
            <a:prstGeom prst="line">
              <a:avLst/>
            </a:prstGeom>
            <a:solidFill>
              <a:schemeClr val="bg2">
                <a:lumMod val="20000"/>
                <a:lumOff val="80000"/>
              </a:schemeClr>
            </a:solidFill>
            <a:ln w="0">
              <a:solidFill>
                <a:schemeClr val="bg2">
                  <a:lumMod val="40000"/>
                  <a:lumOff val="60000"/>
                </a:schemeClr>
              </a:solidFill>
              <a:round/>
              <a:headEnd/>
              <a:tailEnd/>
            </a:ln>
            <a:extLst/>
          </p:spPr>
          <p:txBody>
            <a:bodyPr/>
            <a:lstStyle/>
            <a:p>
              <a:endParaRPr lang="en-US">
                <a:solidFill>
                  <a:srgbClr val="000000"/>
                </a:solidFill>
              </a:endParaRPr>
            </a:p>
          </p:txBody>
        </p:sp>
        <p:sp>
          <p:nvSpPr>
            <p:cNvPr id="185" name="Freeform 506"/>
            <p:cNvSpPr>
              <a:spLocks/>
            </p:cNvSpPr>
            <p:nvPr/>
          </p:nvSpPr>
          <p:spPr bwMode="auto">
            <a:xfrm>
              <a:off x="7294615" y="3277964"/>
              <a:ext cx="117958" cy="146743"/>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solidFill>
              <a:schemeClr val="bg2">
                <a:lumMod val="60000"/>
                <a:lumOff val="40000"/>
              </a:schemeClr>
            </a:solidFill>
            <a:ln>
              <a:solidFill>
                <a:schemeClr val="bg2">
                  <a:lumMod val="40000"/>
                  <a:lumOff val="60000"/>
                </a:schemeClr>
              </a:solidFill>
            </a:ln>
          </p:spPr>
          <p:txBody>
            <a:bodyPr/>
            <a:lstStyle/>
            <a:p>
              <a:endParaRPr lang="en-US">
                <a:solidFill>
                  <a:srgbClr val="000000"/>
                </a:solidFill>
              </a:endParaRPr>
            </a:p>
          </p:txBody>
        </p:sp>
        <p:sp>
          <p:nvSpPr>
            <p:cNvPr id="186" name="Freeform 517"/>
            <p:cNvSpPr>
              <a:spLocks/>
            </p:cNvSpPr>
            <p:nvPr/>
          </p:nvSpPr>
          <p:spPr bwMode="auto">
            <a:xfrm>
              <a:off x="7339983" y="3409733"/>
              <a:ext cx="81663" cy="98827"/>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solidFill>
              <a:schemeClr val="bg2">
                <a:lumMod val="60000"/>
                <a:lumOff val="40000"/>
              </a:schemeClr>
            </a:solidFill>
            <a:ln w="9525" cap="flat" cmpd="sng">
              <a:solidFill>
                <a:schemeClr val="bg2">
                  <a:lumMod val="40000"/>
                  <a:lumOff val="60000"/>
                </a:schemeClr>
              </a:solidFill>
              <a:prstDash val="solid"/>
              <a:round/>
              <a:headEnd type="none" w="med" len="med"/>
              <a:tailEnd type="none" w="med" len="med"/>
            </a:ln>
            <a:effectLst/>
          </p:spPr>
          <p:txBody>
            <a:bodyPr/>
            <a:lstStyle/>
            <a:p>
              <a:endParaRPr lang="en-US">
                <a:solidFill>
                  <a:srgbClr val="000000"/>
                </a:solidFill>
              </a:endParaRPr>
            </a:p>
          </p:txBody>
        </p:sp>
        <p:sp>
          <p:nvSpPr>
            <p:cNvPr id="187" name="Freeform 411"/>
            <p:cNvSpPr>
              <a:spLocks/>
            </p:cNvSpPr>
            <p:nvPr/>
          </p:nvSpPr>
          <p:spPr bwMode="auto">
            <a:xfrm>
              <a:off x="2845481" y="5044864"/>
              <a:ext cx="120983" cy="157224"/>
            </a:xfrm>
            <a:custGeom>
              <a:avLst/>
              <a:gdLst>
                <a:gd name="T0" fmla="*/ 2147483647 w 102"/>
                <a:gd name="T1" fmla="*/ 2147483647 h 114"/>
                <a:gd name="T2" fmla="*/ 2147483647 w 102"/>
                <a:gd name="T3" fmla="*/ 2147483647 h 114"/>
                <a:gd name="T4" fmla="*/ 2147483647 w 102"/>
                <a:gd name="T5" fmla="*/ 0 h 114"/>
                <a:gd name="T6" fmla="*/ 2147483647 w 102"/>
                <a:gd name="T7" fmla="*/ 2147483647 h 114"/>
                <a:gd name="T8" fmla="*/ 0 w 102"/>
                <a:gd name="T9" fmla="*/ 2147483647 h 114"/>
                <a:gd name="T10" fmla="*/ 0 w 102"/>
                <a:gd name="T11" fmla="*/ 2147483647 h 114"/>
                <a:gd name="T12" fmla="*/ 2147483647 w 102"/>
                <a:gd name="T13" fmla="*/ 2147483647 h 114"/>
                <a:gd name="T14" fmla="*/ 2147483647 w 102"/>
                <a:gd name="T15" fmla="*/ 2147483647 h 114"/>
                <a:gd name="T16" fmla="*/ 2147483647 w 102"/>
                <a:gd name="T17" fmla="*/ 2147483647 h 114"/>
                <a:gd name="T18" fmla="*/ 2147483647 w 102"/>
                <a:gd name="T19" fmla="*/ 2147483647 h 114"/>
                <a:gd name="T20" fmla="*/ 2147483647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88" name="Freeform 420"/>
            <p:cNvSpPr>
              <a:spLocks/>
            </p:cNvSpPr>
            <p:nvPr/>
          </p:nvSpPr>
          <p:spPr bwMode="auto">
            <a:xfrm>
              <a:off x="2323745" y="4393507"/>
              <a:ext cx="305481" cy="369850"/>
            </a:xfrm>
            <a:custGeom>
              <a:avLst/>
              <a:gdLst>
                <a:gd name="T0" fmla="*/ 2147483647 w 240"/>
                <a:gd name="T1" fmla="*/ 2147483647 h 337"/>
                <a:gd name="T2" fmla="*/ 2147483647 w 240"/>
                <a:gd name="T3" fmla="*/ 2147483647 h 337"/>
                <a:gd name="T4" fmla="*/ 2147483647 w 240"/>
                <a:gd name="T5" fmla="*/ 2147483647 h 337"/>
                <a:gd name="T6" fmla="*/ 2147483647 w 240"/>
                <a:gd name="T7" fmla="*/ 2147483647 h 337"/>
                <a:gd name="T8" fmla="*/ 2147483647 w 240"/>
                <a:gd name="T9" fmla="*/ 2147483647 h 337"/>
                <a:gd name="T10" fmla="*/ 2147483647 w 240"/>
                <a:gd name="T11" fmla="*/ 2147483647 h 337"/>
                <a:gd name="T12" fmla="*/ 2147483647 w 240"/>
                <a:gd name="T13" fmla="*/ 2147483647 h 337"/>
                <a:gd name="T14" fmla="*/ 2147483647 w 240"/>
                <a:gd name="T15" fmla="*/ 2147483647 h 337"/>
                <a:gd name="T16" fmla="*/ 2147483647 w 240"/>
                <a:gd name="T17" fmla="*/ 2147483647 h 337"/>
                <a:gd name="T18" fmla="*/ 2147483647 w 240"/>
                <a:gd name="T19" fmla="*/ 2147483647 h 337"/>
                <a:gd name="T20" fmla="*/ 2147483647 w 240"/>
                <a:gd name="T21" fmla="*/ 2147483647 h 337"/>
                <a:gd name="T22" fmla="*/ 2147483647 w 240"/>
                <a:gd name="T23" fmla="*/ 2147483647 h 337"/>
                <a:gd name="T24" fmla="*/ 2147483647 w 240"/>
                <a:gd name="T25" fmla="*/ 2147483647 h 337"/>
                <a:gd name="T26" fmla="*/ 2147483647 w 240"/>
                <a:gd name="T27" fmla="*/ 0 h 337"/>
                <a:gd name="T28" fmla="*/ 2147483647 w 240"/>
                <a:gd name="T29" fmla="*/ 0 h 337"/>
                <a:gd name="T30" fmla="*/ 2147483647 w 240"/>
                <a:gd name="T31" fmla="*/ 2147483647 h 337"/>
                <a:gd name="T32" fmla="*/ 2147483647 w 240"/>
                <a:gd name="T33" fmla="*/ 2147483647 h 337"/>
                <a:gd name="T34" fmla="*/ 2147483647 w 240"/>
                <a:gd name="T35" fmla="*/ 2147483647 h 337"/>
                <a:gd name="T36" fmla="*/ 2147483647 w 240"/>
                <a:gd name="T37" fmla="*/ 2147483647 h 337"/>
                <a:gd name="T38" fmla="*/ 2147483647 w 240"/>
                <a:gd name="T39" fmla="*/ 2147483647 h 337"/>
                <a:gd name="T40" fmla="*/ 2147483647 w 240"/>
                <a:gd name="T41" fmla="*/ 2147483647 h 337"/>
                <a:gd name="T42" fmla="*/ 0 w 240"/>
                <a:gd name="T43" fmla="*/ 2147483647 h 337"/>
                <a:gd name="T44" fmla="*/ 2147483647 w 240"/>
                <a:gd name="T45" fmla="*/ 2147483647 h 337"/>
                <a:gd name="T46" fmla="*/ 2147483647 w 240"/>
                <a:gd name="T47" fmla="*/ 2147483647 h 337"/>
                <a:gd name="T48" fmla="*/ 2147483647 w 240"/>
                <a:gd name="T49" fmla="*/ 2147483647 h 337"/>
                <a:gd name="T50" fmla="*/ 2147483647 w 240"/>
                <a:gd name="T51" fmla="*/ 2147483647 h 337"/>
                <a:gd name="T52" fmla="*/ 2147483647 w 240"/>
                <a:gd name="T53" fmla="*/ 2147483647 h 337"/>
                <a:gd name="T54" fmla="*/ 2147483647 w 240"/>
                <a:gd name="T55" fmla="*/ 2147483647 h 337"/>
                <a:gd name="T56" fmla="*/ 2147483647 w 240"/>
                <a:gd name="T57" fmla="*/ 2147483647 h 337"/>
                <a:gd name="T58" fmla="*/ 2147483647 w 240"/>
                <a:gd name="T59" fmla="*/ 2147483647 h 337"/>
                <a:gd name="T60" fmla="*/ 2147483647 w 240"/>
                <a:gd name="T61" fmla="*/ 2147483647 h 337"/>
                <a:gd name="T62" fmla="*/ 2147483647 w 240"/>
                <a:gd name="T63" fmla="*/ 2147483647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89" name="Freeform 413"/>
            <p:cNvSpPr>
              <a:spLocks/>
            </p:cNvSpPr>
            <p:nvPr/>
          </p:nvSpPr>
          <p:spPr bwMode="auto">
            <a:xfrm>
              <a:off x="2518829" y="4276711"/>
              <a:ext cx="842341" cy="859491"/>
            </a:xfrm>
            <a:custGeom>
              <a:avLst/>
              <a:gdLst>
                <a:gd name="T0" fmla="*/ 449369 w 10000"/>
                <a:gd name="T1" fmla="*/ 714947 h 10000"/>
                <a:gd name="T2" fmla="*/ 413116 w 10000"/>
                <a:gd name="T3" fmla="*/ 771079 h 10000"/>
                <a:gd name="T4" fmla="*/ 369611 w 10000"/>
                <a:gd name="T5" fmla="*/ 820103 h 10000"/>
                <a:gd name="T6" fmla="*/ 384113 w 10000"/>
                <a:gd name="T7" fmla="*/ 827119 h 10000"/>
                <a:gd name="T8" fmla="*/ 442119 w 10000"/>
                <a:gd name="T9" fmla="*/ 869126 h 10000"/>
                <a:gd name="T10" fmla="*/ 471121 w 10000"/>
                <a:gd name="T11" fmla="*/ 890176 h 10000"/>
                <a:gd name="T12" fmla="*/ 536378 w 10000"/>
                <a:gd name="T13" fmla="*/ 827119 h 10000"/>
                <a:gd name="T14" fmla="*/ 587045 w 10000"/>
                <a:gd name="T15" fmla="*/ 693898 h 10000"/>
                <a:gd name="T16" fmla="*/ 717558 w 10000"/>
                <a:gd name="T17" fmla="*/ 637858 h 10000"/>
                <a:gd name="T18" fmla="*/ 746561 w 10000"/>
                <a:gd name="T19" fmla="*/ 602775 h 10000"/>
                <a:gd name="T20" fmla="*/ 775476 w 10000"/>
                <a:gd name="T21" fmla="*/ 539719 h 10000"/>
                <a:gd name="T22" fmla="*/ 789977 w 10000"/>
                <a:gd name="T23" fmla="*/ 406589 h 10000"/>
                <a:gd name="T24" fmla="*/ 884237 w 10000"/>
                <a:gd name="T25" fmla="*/ 308450 h 10000"/>
                <a:gd name="T26" fmla="*/ 869736 w 10000"/>
                <a:gd name="T27" fmla="*/ 238285 h 10000"/>
                <a:gd name="T28" fmla="*/ 761063 w 10000"/>
                <a:gd name="T29" fmla="*/ 189261 h 10000"/>
                <a:gd name="T30" fmla="*/ 666803 w 10000"/>
                <a:gd name="T31" fmla="*/ 175229 h 10000"/>
                <a:gd name="T32" fmla="*/ 594296 w 10000"/>
                <a:gd name="T33" fmla="*/ 133221 h 10000"/>
                <a:gd name="T34" fmla="*/ 536378 w 10000"/>
                <a:gd name="T35" fmla="*/ 77090 h 10000"/>
                <a:gd name="T36" fmla="*/ 507375 w 10000"/>
                <a:gd name="T37" fmla="*/ 21049 h 10000"/>
                <a:gd name="T38" fmla="*/ 449369 w 10000"/>
                <a:gd name="T39" fmla="*/ 77090 h 10000"/>
                <a:gd name="T40" fmla="*/ 405865 w 10000"/>
                <a:gd name="T41" fmla="*/ 70073 h 10000"/>
                <a:gd name="T42" fmla="*/ 384113 w 10000"/>
                <a:gd name="T43" fmla="*/ 77090 h 10000"/>
                <a:gd name="T44" fmla="*/ 326195 w 10000"/>
                <a:gd name="T45" fmla="*/ 91123 h 10000"/>
                <a:gd name="T46" fmla="*/ 311694 w 10000"/>
                <a:gd name="T47" fmla="*/ 28066 h 10000"/>
                <a:gd name="T48" fmla="*/ 282691 w 10000"/>
                <a:gd name="T49" fmla="*/ 0 h 10000"/>
                <a:gd name="T50" fmla="*/ 253688 w 10000"/>
                <a:gd name="T51" fmla="*/ 28066 h 10000"/>
                <a:gd name="T52" fmla="*/ 217434 w 10000"/>
                <a:gd name="T53" fmla="*/ 63057 h 10000"/>
                <a:gd name="T54" fmla="*/ 159428 w 10000"/>
                <a:gd name="T55" fmla="*/ 105155 h 10000"/>
                <a:gd name="T56" fmla="*/ 79758 w 10000"/>
                <a:gd name="T57" fmla="*/ 98139 h 10000"/>
                <a:gd name="T58" fmla="*/ 72507 w 10000"/>
                <a:gd name="T59" fmla="*/ 210311 h 10000"/>
                <a:gd name="T60" fmla="*/ 50755 w 10000"/>
                <a:gd name="T61" fmla="*/ 217327 h 10000"/>
                <a:gd name="T62" fmla="*/ 0 w 10000"/>
                <a:gd name="T63" fmla="*/ 273368 h 10000"/>
                <a:gd name="T64" fmla="*/ 29003 w 10000"/>
                <a:gd name="T65" fmla="*/ 336424 h 10000"/>
                <a:gd name="T66" fmla="*/ 72507 w 10000"/>
                <a:gd name="T67" fmla="*/ 364490 h 10000"/>
                <a:gd name="T68" fmla="*/ 87009 w 10000"/>
                <a:gd name="T69" fmla="*/ 371506 h 10000"/>
                <a:gd name="T70" fmla="*/ 124766 w 10000"/>
                <a:gd name="T71" fmla="*/ 375516 h 10000"/>
                <a:gd name="T72" fmla="*/ 165264 w 10000"/>
                <a:gd name="T73" fmla="*/ 354102 h 10000"/>
                <a:gd name="T74" fmla="*/ 195682 w 10000"/>
                <a:gd name="T75" fmla="*/ 392556 h 10000"/>
                <a:gd name="T76" fmla="*/ 289941 w 10000"/>
                <a:gd name="T77" fmla="*/ 434563 h 10000"/>
                <a:gd name="T78" fmla="*/ 304443 w 10000"/>
                <a:gd name="T79" fmla="*/ 483678 h 10000"/>
                <a:gd name="T80" fmla="*/ 347859 w 10000"/>
                <a:gd name="T81" fmla="*/ 518669 h 100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0">
                  <a:moveTo>
                    <a:pt x="5000" y="7769"/>
                  </a:moveTo>
                  <a:cubicBezTo>
                    <a:pt x="5027" y="7795"/>
                    <a:pt x="5055" y="7820"/>
                    <a:pt x="5082" y="7846"/>
                  </a:cubicBezTo>
                  <a:cubicBezTo>
                    <a:pt x="5027" y="8000"/>
                    <a:pt x="4973" y="8154"/>
                    <a:pt x="4918" y="8308"/>
                  </a:cubicBezTo>
                  <a:lnTo>
                    <a:pt x="4672" y="8462"/>
                  </a:lnTo>
                  <a:lnTo>
                    <a:pt x="4098" y="9000"/>
                  </a:lnTo>
                  <a:lnTo>
                    <a:pt x="4180" y="9000"/>
                  </a:lnTo>
                  <a:lnTo>
                    <a:pt x="4098" y="9000"/>
                  </a:lnTo>
                  <a:lnTo>
                    <a:pt x="4344" y="9077"/>
                  </a:lnTo>
                  <a:lnTo>
                    <a:pt x="4754" y="9308"/>
                  </a:lnTo>
                  <a:lnTo>
                    <a:pt x="5000" y="9538"/>
                  </a:lnTo>
                  <a:lnTo>
                    <a:pt x="5246" y="10000"/>
                  </a:lnTo>
                  <a:cubicBezTo>
                    <a:pt x="5273" y="9923"/>
                    <a:pt x="5301" y="9846"/>
                    <a:pt x="5328" y="9769"/>
                  </a:cubicBezTo>
                  <a:lnTo>
                    <a:pt x="5656" y="9462"/>
                  </a:lnTo>
                  <a:lnTo>
                    <a:pt x="6066" y="9077"/>
                  </a:lnTo>
                  <a:lnTo>
                    <a:pt x="6393" y="8077"/>
                  </a:lnTo>
                  <a:lnTo>
                    <a:pt x="6639" y="7615"/>
                  </a:lnTo>
                  <a:lnTo>
                    <a:pt x="7541" y="7077"/>
                  </a:lnTo>
                  <a:lnTo>
                    <a:pt x="8115" y="7000"/>
                  </a:lnTo>
                  <a:lnTo>
                    <a:pt x="8279" y="6923"/>
                  </a:lnTo>
                  <a:lnTo>
                    <a:pt x="8443" y="6615"/>
                  </a:lnTo>
                  <a:cubicBezTo>
                    <a:pt x="8470" y="6513"/>
                    <a:pt x="8498" y="6410"/>
                    <a:pt x="8525" y="6308"/>
                  </a:cubicBezTo>
                  <a:cubicBezTo>
                    <a:pt x="8607" y="6180"/>
                    <a:pt x="8688" y="6051"/>
                    <a:pt x="8770" y="5923"/>
                  </a:cubicBezTo>
                  <a:cubicBezTo>
                    <a:pt x="8797" y="5872"/>
                    <a:pt x="8825" y="5820"/>
                    <a:pt x="8852" y="5769"/>
                  </a:cubicBezTo>
                  <a:cubicBezTo>
                    <a:pt x="8879" y="5333"/>
                    <a:pt x="8907" y="4898"/>
                    <a:pt x="8934" y="4462"/>
                  </a:cubicBezTo>
                  <a:lnTo>
                    <a:pt x="9180" y="4385"/>
                  </a:lnTo>
                  <a:lnTo>
                    <a:pt x="10000" y="3385"/>
                  </a:lnTo>
                  <a:lnTo>
                    <a:pt x="10000" y="3154"/>
                  </a:lnTo>
                  <a:cubicBezTo>
                    <a:pt x="9945" y="2974"/>
                    <a:pt x="9891" y="2795"/>
                    <a:pt x="9836" y="2615"/>
                  </a:cubicBezTo>
                  <a:lnTo>
                    <a:pt x="9344" y="2462"/>
                  </a:lnTo>
                  <a:lnTo>
                    <a:pt x="8607" y="2077"/>
                  </a:lnTo>
                  <a:lnTo>
                    <a:pt x="7787" y="2000"/>
                  </a:lnTo>
                  <a:lnTo>
                    <a:pt x="7541" y="1923"/>
                  </a:lnTo>
                  <a:lnTo>
                    <a:pt x="7377" y="1692"/>
                  </a:lnTo>
                  <a:lnTo>
                    <a:pt x="6721" y="1462"/>
                  </a:lnTo>
                  <a:lnTo>
                    <a:pt x="6148" y="1154"/>
                  </a:lnTo>
                  <a:cubicBezTo>
                    <a:pt x="6121" y="1051"/>
                    <a:pt x="6093" y="949"/>
                    <a:pt x="6066" y="846"/>
                  </a:cubicBezTo>
                  <a:lnTo>
                    <a:pt x="5820" y="231"/>
                  </a:lnTo>
                  <a:lnTo>
                    <a:pt x="5738" y="231"/>
                  </a:lnTo>
                  <a:lnTo>
                    <a:pt x="5410" y="692"/>
                  </a:lnTo>
                  <a:lnTo>
                    <a:pt x="5082" y="846"/>
                  </a:lnTo>
                  <a:cubicBezTo>
                    <a:pt x="5055" y="820"/>
                    <a:pt x="5027" y="795"/>
                    <a:pt x="5000" y="769"/>
                  </a:cubicBezTo>
                  <a:lnTo>
                    <a:pt x="4590" y="769"/>
                  </a:lnTo>
                  <a:lnTo>
                    <a:pt x="4426" y="846"/>
                  </a:lnTo>
                  <a:lnTo>
                    <a:pt x="4344" y="846"/>
                  </a:lnTo>
                  <a:lnTo>
                    <a:pt x="3934" y="923"/>
                  </a:lnTo>
                  <a:lnTo>
                    <a:pt x="3689" y="1000"/>
                  </a:lnTo>
                  <a:lnTo>
                    <a:pt x="3443" y="769"/>
                  </a:lnTo>
                  <a:cubicBezTo>
                    <a:pt x="3470" y="615"/>
                    <a:pt x="3498" y="462"/>
                    <a:pt x="3525" y="308"/>
                  </a:cubicBezTo>
                  <a:lnTo>
                    <a:pt x="3361" y="77"/>
                  </a:lnTo>
                  <a:lnTo>
                    <a:pt x="3197" y="0"/>
                  </a:lnTo>
                  <a:cubicBezTo>
                    <a:pt x="3224" y="51"/>
                    <a:pt x="3252" y="103"/>
                    <a:pt x="3279" y="154"/>
                  </a:cubicBezTo>
                  <a:lnTo>
                    <a:pt x="2869" y="308"/>
                  </a:lnTo>
                  <a:lnTo>
                    <a:pt x="2213" y="308"/>
                  </a:lnTo>
                  <a:lnTo>
                    <a:pt x="2459" y="692"/>
                  </a:lnTo>
                  <a:cubicBezTo>
                    <a:pt x="2486" y="769"/>
                    <a:pt x="2514" y="846"/>
                    <a:pt x="2541" y="923"/>
                  </a:cubicBezTo>
                  <a:lnTo>
                    <a:pt x="1803" y="1154"/>
                  </a:lnTo>
                  <a:lnTo>
                    <a:pt x="1557" y="923"/>
                  </a:lnTo>
                  <a:lnTo>
                    <a:pt x="902" y="1077"/>
                  </a:lnTo>
                  <a:cubicBezTo>
                    <a:pt x="929" y="1205"/>
                    <a:pt x="957" y="1334"/>
                    <a:pt x="984" y="1462"/>
                  </a:cubicBezTo>
                  <a:cubicBezTo>
                    <a:pt x="929" y="1744"/>
                    <a:pt x="875" y="2026"/>
                    <a:pt x="820" y="2308"/>
                  </a:cubicBezTo>
                  <a:cubicBezTo>
                    <a:pt x="765" y="2257"/>
                    <a:pt x="711" y="2205"/>
                    <a:pt x="656" y="2154"/>
                  </a:cubicBezTo>
                  <a:cubicBezTo>
                    <a:pt x="629" y="2231"/>
                    <a:pt x="601" y="2308"/>
                    <a:pt x="574" y="2385"/>
                  </a:cubicBezTo>
                  <a:lnTo>
                    <a:pt x="328" y="2538"/>
                  </a:lnTo>
                  <a:lnTo>
                    <a:pt x="0" y="3000"/>
                  </a:lnTo>
                  <a:lnTo>
                    <a:pt x="0" y="3462"/>
                  </a:lnTo>
                  <a:lnTo>
                    <a:pt x="328" y="3692"/>
                  </a:lnTo>
                  <a:lnTo>
                    <a:pt x="738" y="3538"/>
                  </a:lnTo>
                  <a:cubicBezTo>
                    <a:pt x="765" y="3692"/>
                    <a:pt x="793" y="3846"/>
                    <a:pt x="820" y="4000"/>
                  </a:cubicBezTo>
                  <a:lnTo>
                    <a:pt x="984" y="4000"/>
                  </a:lnTo>
                  <a:lnTo>
                    <a:pt x="984" y="4077"/>
                  </a:lnTo>
                  <a:cubicBezTo>
                    <a:pt x="1311" y="4000"/>
                    <a:pt x="1240" y="3993"/>
                    <a:pt x="1311" y="4000"/>
                  </a:cubicBezTo>
                  <a:cubicBezTo>
                    <a:pt x="1382" y="4007"/>
                    <a:pt x="1378" y="4124"/>
                    <a:pt x="1411" y="4121"/>
                  </a:cubicBezTo>
                  <a:cubicBezTo>
                    <a:pt x="1487" y="4047"/>
                    <a:pt x="1644" y="3939"/>
                    <a:pt x="1720" y="3900"/>
                  </a:cubicBezTo>
                  <a:cubicBezTo>
                    <a:pt x="1796" y="3861"/>
                    <a:pt x="1787" y="3873"/>
                    <a:pt x="1869" y="3886"/>
                  </a:cubicBezTo>
                  <a:cubicBezTo>
                    <a:pt x="1951" y="3899"/>
                    <a:pt x="2074" y="3776"/>
                    <a:pt x="2131" y="3846"/>
                  </a:cubicBezTo>
                  <a:cubicBezTo>
                    <a:pt x="2188" y="3916"/>
                    <a:pt x="2186" y="4154"/>
                    <a:pt x="2213" y="4308"/>
                  </a:cubicBezTo>
                  <a:lnTo>
                    <a:pt x="2705" y="4538"/>
                  </a:lnTo>
                  <a:lnTo>
                    <a:pt x="3279" y="4769"/>
                  </a:lnTo>
                  <a:lnTo>
                    <a:pt x="3279" y="5077"/>
                  </a:lnTo>
                  <a:lnTo>
                    <a:pt x="3443" y="5308"/>
                  </a:lnTo>
                  <a:cubicBezTo>
                    <a:pt x="3525" y="5308"/>
                    <a:pt x="3934" y="5385"/>
                    <a:pt x="3934" y="5385"/>
                  </a:cubicBezTo>
                  <a:lnTo>
                    <a:pt x="3934" y="5692"/>
                  </a:lnTo>
                  <a:lnTo>
                    <a:pt x="3934" y="6231"/>
                  </a:lnTo>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90" name="Freeform 409"/>
            <p:cNvSpPr>
              <a:spLocks/>
            </p:cNvSpPr>
            <p:nvPr/>
          </p:nvSpPr>
          <p:spPr bwMode="auto">
            <a:xfrm>
              <a:off x="2506731" y="4844215"/>
              <a:ext cx="450660" cy="893931"/>
            </a:xfrm>
            <a:custGeom>
              <a:avLst/>
              <a:gdLst>
                <a:gd name="T0" fmla="*/ 16966267 w 10000"/>
                <a:gd name="T1" fmla="*/ 26491840 h 10001"/>
                <a:gd name="T2" fmla="*/ 17326608 w 10000"/>
                <a:gd name="T3" fmla="*/ 22917709 h 10001"/>
                <a:gd name="T4" fmla="*/ 18049467 w 10000"/>
                <a:gd name="T5" fmla="*/ 20762389 h 10001"/>
                <a:gd name="T6" fmla="*/ 20576161 w 10000"/>
                <a:gd name="T7" fmla="*/ 15751442 h 10001"/>
                <a:gd name="T8" fmla="*/ 21657137 w 10000"/>
                <a:gd name="T9" fmla="*/ 14323533 h 10001"/>
                <a:gd name="T10" fmla="*/ 22379996 w 10000"/>
                <a:gd name="T11" fmla="*/ 10021991 h 10001"/>
                <a:gd name="T12" fmla="*/ 22019654 w 10000"/>
                <a:gd name="T13" fmla="*/ 9312585 h 10001"/>
                <a:gd name="T14" fmla="*/ 20936502 w 10000"/>
                <a:gd name="T15" fmla="*/ 10749402 h 10001"/>
                <a:gd name="T16" fmla="*/ 18770102 w 10000"/>
                <a:gd name="T17" fmla="*/ 12886716 h 10001"/>
                <a:gd name="T18" fmla="*/ 16966267 w 10000"/>
                <a:gd name="T19" fmla="*/ 12177216 h 10001"/>
                <a:gd name="T20" fmla="*/ 17326608 w 10000"/>
                <a:gd name="T21" fmla="*/ 7157265 h 10001"/>
                <a:gd name="T22" fmla="*/ 16243409 w 10000"/>
                <a:gd name="T23" fmla="*/ 5729451 h 10001"/>
                <a:gd name="T24" fmla="*/ 14077009 w 10000"/>
                <a:gd name="T25" fmla="*/ 4301542 h 10001"/>
                <a:gd name="T26" fmla="*/ 12993809 w 10000"/>
                <a:gd name="T27" fmla="*/ 2864726 h 10001"/>
                <a:gd name="T28" fmla="*/ 11912880 w 10000"/>
                <a:gd name="T29" fmla="*/ 0 h 10001"/>
                <a:gd name="T30" fmla="*/ 10467116 w 10000"/>
                <a:gd name="T31" fmla="*/ 727411 h 10001"/>
                <a:gd name="T32" fmla="*/ 10106822 w 10000"/>
                <a:gd name="T33" fmla="*/ 1427909 h 10001"/>
                <a:gd name="T34" fmla="*/ 8302987 w 10000"/>
                <a:gd name="T35" fmla="*/ 727411 h 10001"/>
                <a:gd name="T36" fmla="*/ 7580128 w 10000"/>
                <a:gd name="T37" fmla="*/ 727411 h 10001"/>
                <a:gd name="T38" fmla="*/ 7112351 w 10000"/>
                <a:gd name="T39" fmla="*/ 1176404 h 10001"/>
                <a:gd name="T40" fmla="*/ 7219787 w 10000"/>
                <a:gd name="T41" fmla="*/ 2155225 h 10001"/>
                <a:gd name="T42" fmla="*/ 6859446 w 10000"/>
                <a:gd name="T43" fmla="*/ 5010948 h 10001"/>
                <a:gd name="T44" fmla="*/ 5776293 w 10000"/>
                <a:gd name="T45" fmla="*/ 7157265 h 10001"/>
                <a:gd name="T46" fmla="*/ 5776293 w 10000"/>
                <a:gd name="T47" fmla="*/ 11449899 h 10001"/>
                <a:gd name="T48" fmla="*/ 5053387 w 10000"/>
                <a:gd name="T49" fmla="*/ 14323533 h 10001"/>
                <a:gd name="T50" fmla="*/ 3970235 w 10000"/>
                <a:gd name="T51" fmla="*/ 23627115 h 10001"/>
                <a:gd name="T52" fmla="*/ 4330529 w 10000"/>
                <a:gd name="T53" fmla="*/ 30784380 h 10001"/>
                <a:gd name="T54" fmla="*/ 2166400 w 10000"/>
                <a:gd name="T55" fmla="*/ 40105873 h 10001"/>
                <a:gd name="T56" fmla="*/ 1803835 w 10000"/>
                <a:gd name="T57" fmla="*/ 50127863 h 10001"/>
                <a:gd name="T58" fmla="*/ 1803835 w 10000"/>
                <a:gd name="T59" fmla="*/ 55147909 h 10001"/>
                <a:gd name="T60" fmla="*/ 1443494 w 10000"/>
                <a:gd name="T61" fmla="*/ 60158856 h 10001"/>
                <a:gd name="T62" fmla="*/ 2166400 w 10000"/>
                <a:gd name="T63" fmla="*/ 63032585 h 10001"/>
                <a:gd name="T64" fmla="*/ 1083200 w 10000"/>
                <a:gd name="T65" fmla="*/ 74482389 h 10001"/>
                <a:gd name="T66" fmla="*/ 0 w 10000"/>
                <a:gd name="T67" fmla="*/ 79493432 h 10001"/>
                <a:gd name="T68" fmla="*/ 360341 w 10000"/>
                <a:gd name="T69" fmla="*/ 83076566 h 10001"/>
                <a:gd name="T70" fmla="*/ 1533047 w 10000"/>
                <a:gd name="T71" fmla="*/ 88437763 h 10001"/>
                <a:gd name="T72" fmla="*/ 5315234 w 10000"/>
                <a:gd name="T73" fmla="*/ 89802748 h 10001"/>
                <a:gd name="T74" fmla="*/ 4883317 w 10000"/>
                <a:gd name="T75" fmla="*/ 87854014 h 10001"/>
                <a:gd name="T76" fmla="*/ 5053387 w 10000"/>
                <a:gd name="T77" fmla="*/ 84504380 h 10001"/>
                <a:gd name="T78" fmla="*/ 6044858 w 10000"/>
                <a:gd name="T79" fmla="*/ 81558915 h 10001"/>
                <a:gd name="T80" fmla="*/ 7083257 w 10000"/>
                <a:gd name="T81" fmla="*/ 77086702 h 10001"/>
                <a:gd name="T82" fmla="*/ 8208987 w 10000"/>
                <a:gd name="T83" fmla="*/ 74931477 h 10001"/>
                <a:gd name="T84" fmla="*/ 8663281 w 10000"/>
                <a:gd name="T85" fmla="*/ 70899255 h 10001"/>
                <a:gd name="T86" fmla="*/ 7580128 w 10000"/>
                <a:gd name="T87" fmla="*/ 69471441 h 10001"/>
                <a:gd name="T88" fmla="*/ 6859446 w 10000"/>
                <a:gd name="T89" fmla="*/ 66597713 h 10001"/>
                <a:gd name="T90" fmla="*/ 8457398 w 10000"/>
                <a:gd name="T91" fmla="*/ 65196812 h 10001"/>
                <a:gd name="T92" fmla="*/ 8887092 w 10000"/>
                <a:gd name="T93" fmla="*/ 62574589 h 10001"/>
                <a:gd name="T94" fmla="*/ 9746480 w 10000"/>
                <a:gd name="T95" fmla="*/ 59449451 h 10001"/>
                <a:gd name="T96" fmla="*/ 10697645 w 10000"/>
                <a:gd name="T97" fmla="*/ 58281954 h 10001"/>
                <a:gd name="T98" fmla="*/ 10829680 w 10000"/>
                <a:gd name="T99" fmla="*/ 55147909 h 10001"/>
                <a:gd name="T100" fmla="*/ 12168009 w 10000"/>
                <a:gd name="T101" fmla="*/ 53172262 h 10001"/>
                <a:gd name="T102" fmla="*/ 12031480 w 10000"/>
                <a:gd name="T103" fmla="*/ 51744353 h 10001"/>
                <a:gd name="T104" fmla="*/ 12273174 w 10000"/>
                <a:gd name="T105" fmla="*/ 50127863 h 10001"/>
                <a:gd name="T106" fmla="*/ 12993809 w 10000"/>
                <a:gd name="T107" fmla="*/ 47272140 h 10001"/>
                <a:gd name="T108" fmla="*/ 14743950 w 10000"/>
                <a:gd name="T109" fmla="*/ 47173396 h 10001"/>
                <a:gd name="T110" fmla="*/ 17324338 w 10000"/>
                <a:gd name="T111" fmla="*/ 45305496 h 10001"/>
                <a:gd name="T112" fmla="*/ 18409761 w 10000"/>
                <a:gd name="T113" fmla="*/ 40105873 h 10001"/>
                <a:gd name="T114" fmla="*/ 19130443 w 10000"/>
                <a:gd name="T115" fmla="*/ 36513831 h 10001"/>
                <a:gd name="T116" fmla="*/ 18409761 w 10000"/>
                <a:gd name="T117" fmla="*/ 33658108 h 10001"/>
                <a:gd name="T118" fmla="*/ 17326608 w 10000"/>
                <a:gd name="T119" fmla="*/ 31511791 h 10001"/>
                <a:gd name="T120" fmla="*/ 17290797 w 10000"/>
                <a:gd name="T121" fmla="*/ 31053795 h 10001"/>
                <a:gd name="T122" fmla="*/ 16966267 w 10000"/>
                <a:gd name="T123" fmla="*/ 30083882 h 10001"/>
                <a:gd name="T124" fmla="*/ 16966267 w 10000"/>
                <a:gd name="T125" fmla="*/ 26491840 h 100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00" h="10001">
                  <a:moveTo>
                    <a:pt x="7581" y="2950"/>
                  </a:moveTo>
                  <a:cubicBezTo>
                    <a:pt x="7635" y="2818"/>
                    <a:pt x="7688" y="2685"/>
                    <a:pt x="7742" y="2552"/>
                  </a:cubicBezTo>
                  <a:lnTo>
                    <a:pt x="8065" y="2312"/>
                  </a:lnTo>
                  <a:lnTo>
                    <a:pt x="9194" y="1754"/>
                  </a:lnTo>
                  <a:lnTo>
                    <a:pt x="9677" y="1595"/>
                  </a:lnTo>
                  <a:lnTo>
                    <a:pt x="10000" y="1116"/>
                  </a:lnTo>
                  <a:lnTo>
                    <a:pt x="9839" y="1037"/>
                  </a:lnTo>
                  <a:lnTo>
                    <a:pt x="9355" y="1197"/>
                  </a:lnTo>
                  <a:lnTo>
                    <a:pt x="8387" y="1435"/>
                  </a:lnTo>
                  <a:lnTo>
                    <a:pt x="7581" y="1356"/>
                  </a:lnTo>
                  <a:cubicBezTo>
                    <a:pt x="7635" y="1170"/>
                    <a:pt x="7688" y="983"/>
                    <a:pt x="7742" y="797"/>
                  </a:cubicBezTo>
                  <a:lnTo>
                    <a:pt x="7258" y="638"/>
                  </a:lnTo>
                  <a:lnTo>
                    <a:pt x="6290" y="479"/>
                  </a:lnTo>
                  <a:lnTo>
                    <a:pt x="5806" y="319"/>
                  </a:lnTo>
                  <a:lnTo>
                    <a:pt x="5323" y="0"/>
                  </a:lnTo>
                  <a:lnTo>
                    <a:pt x="4677" y="81"/>
                  </a:lnTo>
                  <a:lnTo>
                    <a:pt x="4516" y="159"/>
                  </a:lnTo>
                  <a:lnTo>
                    <a:pt x="3710" y="81"/>
                  </a:lnTo>
                  <a:cubicBezTo>
                    <a:pt x="3387" y="81"/>
                    <a:pt x="3476" y="72"/>
                    <a:pt x="3387" y="81"/>
                  </a:cubicBezTo>
                  <a:cubicBezTo>
                    <a:pt x="3298" y="89"/>
                    <a:pt x="3178" y="131"/>
                    <a:pt x="3178" y="131"/>
                  </a:cubicBezTo>
                  <a:cubicBezTo>
                    <a:pt x="3339" y="211"/>
                    <a:pt x="3245" y="168"/>
                    <a:pt x="3226" y="240"/>
                  </a:cubicBezTo>
                  <a:cubicBezTo>
                    <a:pt x="3207" y="310"/>
                    <a:pt x="3065" y="558"/>
                    <a:pt x="3065" y="558"/>
                  </a:cubicBezTo>
                  <a:lnTo>
                    <a:pt x="2581" y="797"/>
                  </a:lnTo>
                  <a:lnTo>
                    <a:pt x="2581" y="1275"/>
                  </a:lnTo>
                  <a:lnTo>
                    <a:pt x="2258" y="1595"/>
                  </a:lnTo>
                  <a:lnTo>
                    <a:pt x="1774" y="2631"/>
                  </a:lnTo>
                  <a:cubicBezTo>
                    <a:pt x="1828" y="2896"/>
                    <a:pt x="1881" y="3163"/>
                    <a:pt x="1935" y="3428"/>
                  </a:cubicBezTo>
                  <a:lnTo>
                    <a:pt x="968" y="4466"/>
                  </a:lnTo>
                  <a:lnTo>
                    <a:pt x="806" y="5582"/>
                  </a:lnTo>
                  <a:lnTo>
                    <a:pt x="806" y="6141"/>
                  </a:lnTo>
                  <a:cubicBezTo>
                    <a:pt x="752" y="6327"/>
                    <a:pt x="699" y="6514"/>
                    <a:pt x="645" y="6699"/>
                  </a:cubicBezTo>
                  <a:lnTo>
                    <a:pt x="968" y="7019"/>
                  </a:lnTo>
                  <a:lnTo>
                    <a:pt x="484" y="8294"/>
                  </a:lnTo>
                  <a:lnTo>
                    <a:pt x="0" y="8852"/>
                  </a:lnTo>
                  <a:cubicBezTo>
                    <a:pt x="54" y="8985"/>
                    <a:pt x="47" y="9085"/>
                    <a:pt x="161" y="9251"/>
                  </a:cubicBezTo>
                  <a:cubicBezTo>
                    <a:pt x="275" y="9417"/>
                    <a:pt x="316" y="9724"/>
                    <a:pt x="685" y="9848"/>
                  </a:cubicBezTo>
                  <a:cubicBezTo>
                    <a:pt x="1054" y="9973"/>
                    <a:pt x="2126" y="10011"/>
                    <a:pt x="2375" y="10000"/>
                  </a:cubicBezTo>
                  <a:cubicBezTo>
                    <a:pt x="2624" y="9989"/>
                    <a:pt x="2202" y="9881"/>
                    <a:pt x="2182" y="9783"/>
                  </a:cubicBezTo>
                  <a:cubicBezTo>
                    <a:pt x="2163" y="9685"/>
                    <a:pt x="2172" y="9527"/>
                    <a:pt x="2258" y="9410"/>
                  </a:cubicBezTo>
                  <a:cubicBezTo>
                    <a:pt x="2345" y="9293"/>
                    <a:pt x="2550" y="9220"/>
                    <a:pt x="2701" y="9082"/>
                  </a:cubicBezTo>
                  <a:cubicBezTo>
                    <a:pt x="2852" y="8944"/>
                    <a:pt x="3004" y="8707"/>
                    <a:pt x="3165" y="8584"/>
                  </a:cubicBezTo>
                  <a:cubicBezTo>
                    <a:pt x="3326" y="8461"/>
                    <a:pt x="3550" y="8459"/>
                    <a:pt x="3668" y="8344"/>
                  </a:cubicBezTo>
                  <a:cubicBezTo>
                    <a:pt x="3786" y="8229"/>
                    <a:pt x="3918" y="7996"/>
                    <a:pt x="3871" y="7895"/>
                  </a:cubicBezTo>
                  <a:cubicBezTo>
                    <a:pt x="3824" y="7794"/>
                    <a:pt x="3548" y="7789"/>
                    <a:pt x="3387" y="7736"/>
                  </a:cubicBezTo>
                  <a:cubicBezTo>
                    <a:pt x="3280" y="7629"/>
                    <a:pt x="3000" y="7495"/>
                    <a:pt x="3065" y="7416"/>
                  </a:cubicBezTo>
                  <a:cubicBezTo>
                    <a:pt x="3130" y="7337"/>
                    <a:pt x="3541" y="7312"/>
                    <a:pt x="3779" y="7260"/>
                  </a:cubicBezTo>
                  <a:cubicBezTo>
                    <a:pt x="3810" y="7153"/>
                    <a:pt x="3875" y="7075"/>
                    <a:pt x="3971" y="6968"/>
                  </a:cubicBezTo>
                  <a:cubicBezTo>
                    <a:pt x="4067" y="6861"/>
                    <a:pt x="4220" y="6700"/>
                    <a:pt x="4355" y="6620"/>
                  </a:cubicBezTo>
                  <a:cubicBezTo>
                    <a:pt x="4490" y="6540"/>
                    <a:pt x="4699" y="6570"/>
                    <a:pt x="4780" y="6490"/>
                  </a:cubicBezTo>
                  <a:cubicBezTo>
                    <a:pt x="4861" y="6410"/>
                    <a:pt x="4853" y="6226"/>
                    <a:pt x="4839" y="6141"/>
                  </a:cubicBezTo>
                  <a:cubicBezTo>
                    <a:pt x="5323" y="5822"/>
                    <a:pt x="5348" y="5984"/>
                    <a:pt x="5437" y="5921"/>
                  </a:cubicBezTo>
                  <a:cubicBezTo>
                    <a:pt x="5526" y="5858"/>
                    <a:pt x="5368" y="5818"/>
                    <a:pt x="5376" y="5762"/>
                  </a:cubicBezTo>
                  <a:cubicBezTo>
                    <a:pt x="5384" y="5706"/>
                    <a:pt x="5412" y="5665"/>
                    <a:pt x="5484" y="5582"/>
                  </a:cubicBezTo>
                  <a:cubicBezTo>
                    <a:pt x="5556" y="5499"/>
                    <a:pt x="5622" y="5319"/>
                    <a:pt x="5806" y="5264"/>
                  </a:cubicBezTo>
                  <a:cubicBezTo>
                    <a:pt x="5990" y="5209"/>
                    <a:pt x="6266" y="5289"/>
                    <a:pt x="6588" y="5253"/>
                  </a:cubicBezTo>
                  <a:cubicBezTo>
                    <a:pt x="6910" y="5217"/>
                    <a:pt x="7468" y="5176"/>
                    <a:pt x="7741" y="5045"/>
                  </a:cubicBezTo>
                  <a:cubicBezTo>
                    <a:pt x="8014" y="4914"/>
                    <a:pt x="8092" y="4629"/>
                    <a:pt x="8226" y="4466"/>
                  </a:cubicBezTo>
                  <a:cubicBezTo>
                    <a:pt x="8361" y="4303"/>
                    <a:pt x="8441" y="4199"/>
                    <a:pt x="8548" y="4066"/>
                  </a:cubicBezTo>
                  <a:lnTo>
                    <a:pt x="8226" y="3748"/>
                  </a:lnTo>
                  <a:cubicBezTo>
                    <a:pt x="8065" y="3668"/>
                    <a:pt x="7825" y="3557"/>
                    <a:pt x="7742" y="3509"/>
                  </a:cubicBezTo>
                  <a:cubicBezTo>
                    <a:pt x="7659" y="3461"/>
                    <a:pt x="7731" y="3475"/>
                    <a:pt x="7726" y="3458"/>
                  </a:cubicBezTo>
                  <a:lnTo>
                    <a:pt x="7581" y="3350"/>
                  </a:lnTo>
                  <a:lnTo>
                    <a:pt x="7581" y="295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91" name="Freeform 444"/>
            <p:cNvSpPr>
              <a:spLocks/>
            </p:cNvSpPr>
            <p:nvPr/>
          </p:nvSpPr>
          <p:spPr bwMode="auto">
            <a:xfrm>
              <a:off x="2446239" y="4749882"/>
              <a:ext cx="231379" cy="1112546"/>
            </a:xfrm>
            <a:custGeom>
              <a:avLst/>
              <a:gdLst>
                <a:gd name="T0" fmla="*/ 2147483647 w 14463"/>
                <a:gd name="T1" fmla="*/ 2147483647 h 11339"/>
                <a:gd name="T2" fmla="*/ 2147483647 w 14463"/>
                <a:gd name="T3" fmla="*/ 0 h 11339"/>
                <a:gd name="T4" fmla="*/ 2147483647 w 14463"/>
                <a:gd name="T5" fmla="*/ 2147483647 h 11339"/>
                <a:gd name="T6" fmla="*/ 2147483647 w 14463"/>
                <a:gd name="T7" fmla="*/ 2147483647 h 11339"/>
                <a:gd name="T8" fmla="*/ 2147483647 w 14463"/>
                <a:gd name="T9" fmla="*/ 2147483647 h 11339"/>
                <a:gd name="T10" fmla="*/ 2147483647 w 14463"/>
                <a:gd name="T11" fmla="*/ 2147483647 h 11339"/>
                <a:gd name="T12" fmla="*/ 2147483647 w 14463"/>
                <a:gd name="T13" fmla="*/ 2147483647 h 11339"/>
                <a:gd name="T14" fmla="*/ 2147483647 w 14463"/>
                <a:gd name="T15" fmla="*/ 2147483647 h 11339"/>
                <a:gd name="T16" fmla="*/ 2147483647 w 14463"/>
                <a:gd name="T17" fmla="*/ 2147483647 h 11339"/>
                <a:gd name="T18" fmla="*/ 2147483647 w 14463"/>
                <a:gd name="T19" fmla="*/ 2147483647 h 11339"/>
                <a:gd name="T20" fmla="*/ 2147483647 w 14463"/>
                <a:gd name="T21" fmla="*/ 2147483647 h 11339"/>
                <a:gd name="T22" fmla="*/ 2147483647 w 14463"/>
                <a:gd name="T23" fmla="*/ 2147483647 h 11339"/>
                <a:gd name="T24" fmla="*/ 2147483647 w 14463"/>
                <a:gd name="T25" fmla="*/ 2147483647 h 11339"/>
                <a:gd name="T26" fmla="*/ 2147483647 w 14463"/>
                <a:gd name="T27" fmla="*/ 2147483647 h 11339"/>
                <a:gd name="T28" fmla="*/ 2147483647 w 14463"/>
                <a:gd name="T29" fmla="*/ 2147483647 h 11339"/>
                <a:gd name="T30" fmla="*/ 2147483647 w 14463"/>
                <a:gd name="T31" fmla="*/ 2147483647 h 11339"/>
                <a:gd name="T32" fmla="*/ 2147483647 w 14463"/>
                <a:gd name="T33" fmla="*/ 2147483647 h 11339"/>
                <a:gd name="T34" fmla="*/ 2147483647 w 14463"/>
                <a:gd name="T35" fmla="*/ 2147483647 h 11339"/>
                <a:gd name="T36" fmla="*/ 2147483647 w 14463"/>
                <a:gd name="T37" fmla="*/ 2147483647 h 11339"/>
                <a:gd name="T38" fmla="*/ 2147483647 w 14463"/>
                <a:gd name="T39" fmla="*/ 2147483647 h 11339"/>
                <a:gd name="T40" fmla="*/ 2147483647 w 14463"/>
                <a:gd name="T41" fmla="*/ 2147483647 h 11339"/>
                <a:gd name="T42" fmla="*/ 2147483647 w 14463"/>
                <a:gd name="T43" fmla="*/ 2147483647 h 11339"/>
                <a:gd name="T44" fmla="*/ 2147483647 w 14463"/>
                <a:gd name="T45" fmla="*/ 2147483647 h 11339"/>
                <a:gd name="T46" fmla="*/ 1981509999 w 14463"/>
                <a:gd name="T47" fmla="*/ 2147483647 h 11339"/>
                <a:gd name="T48" fmla="*/ 2004313902 w 14463"/>
                <a:gd name="T49" fmla="*/ 2147483647 h 11339"/>
                <a:gd name="T50" fmla="*/ 2084943939 w 14463"/>
                <a:gd name="T51" fmla="*/ 2147483647 h 11339"/>
                <a:gd name="T52" fmla="*/ 2039060011 w 14463"/>
                <a:gd name="T53" fmla="*/ 2147483647 h 11339"/>
                <a:gd name="T54" fmla="*/ 1901151566 w 14463"/>
                <a:gd name="T55" fmla="*/ 2147483647 h 11339"/>
                <a:gd name="T56" fmla="*/ 2147483647 w 14463"/>
                <a:gd name="T57" fmla="*/ 2147483647 h 11339"/>
                <a:gd name="T58" fmla="*/ 2147483647 w 14463"/>
                <a:gd name="T59" fmla="*/ 2147483647 h 11339"/>
                <a:gd name="T60" fmla="*/ 2147483647 w 14463"/>
                <a:gd name="T61" fmla="*/ 2147483647 h 11339"/>
                <a:gd name="T62" fmla="*/ 1000663624 w 14463"/>
                <a:gd name="T63" fmla="*/ 2147483647 h 11339"/>
                <a:gd name="T64" fmla="*/ 0 w 14463"/>
                <a:gd name="T65" fmla="*/ 2147483647 h 11339"/>
                <a:gd name="T66" fmla="*/ 405041421 w 14463"/>
                <a:gd name="T67" fmla="*/ 2147483647 h 11339"/>
                <a:gd name="T68" fmla="*/ 564400887 w 14463"/>
                <a:gd name="T69" fmla="*/ 2147483647 h 11339"/>
                <a:gd name="T70" fmla="*/ 1260736588 w 14463"/>
                <a:gd name="T71" fmla="*/ 2147483647 h 11339"/>
                <a:gd name="T72" fmla="*/ 719682527 w 14463"/>
                <a:gd name="T73" fmla="*/ 2147483647 h 11339"/>
                <a:gd name="T74" fmla="*/ 1112781475 w 14463"/>
                <a:gd name="T75" fmla="*/ 2147483647 h 11339"/>
                <a:gd name="T76" fmla="*/ 1563706825 w 14463"/>
                <a:gd name="T77" fmla="*/ 2147483647 h 11339"/>
                <a:gd name="T78" fmla="*/ 1651120182 w 14463"/>
                <a:gd name="T79" fmla="*/ 2147483647 h 11339"/>
                <a:gd name="T80" fmla="*/ 2142222347 w 14463"/>
                <a:gd name="T81" fmla="*/ 2147483647 h 11339"/>
                <a:gd name="T82" fmla="*/ 2147483647 w 14463"/>
                <a:gd name="T83" fmla="*/ 2147483647 h 11339"/>
                <a:gd name="T84" fmla="*/ 2147483647 w 14463"/>
                <a:gd name="T85" fmla="*/ 2147483647 h 113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463" h="11339">
                  <a:moveTo>
                    <a:pt x="8188" y="209"/>
                  </a:moveTo>
                  <a:lnTo>
                    <a:pt x="8780" y="0"/>
                  </a:lnTo>
                  <a:lnTo>
                    <a:pt x="10217" y="207"/>
                  </a:lnTo>
                  <a:cubicBezTo>
                    <a:pt x="10556" y="264"/>
                    <a:pt x="10640" y="126"/>
                    <a:pt x="10761" y="229"/>
                  </a:cubicBezTo>
                  <a:cubicBezTo>
                    <a:pt x="10936" y="271"/>
                    <a:pt x="11461" y="322"/>
                    <a:pt x="11696" y="417"/>
                  </a:cubicBezTo>
                  <a:cubicBezTo>
                    <a:pt x="11902" y="494"/>
                    <a:pt x="11642" y="593"/>
                    <a:pt x="11730" y="676"/>
                  </a:cubicBezTo>
                  <a:cubicBezTo>
                    <a:pt x="11818" y="759"/>
                    <a:pt x="12063" y="841"/>
                    <a:pt x="12227" y="913"/>
                  </a:cubicBezTo>
                  <a:lnTo>
                    <a:pt x="12983" y="1126"/>
                  </a:lnTo>
                  <a:lnTo>
                    <a:pt x="12748" y="1307"/>
                  </a:lnTo>
                  <a:cubicBezTo>
                    <a:pt x="12663" y="1515"/>
                    <a:pt x="11910" y="1697"/>
                    <a:pt x="11825" y="1905"/>
                  </a:cubicBezTo>
                  <a:lnTo>
                    <a:pt x="10725" y="2530"/>
                  </a:lnTo>
                  <a:lnTo>
                    <a:pt x="10429" y="2947"/>
                  </a:lnTo>
                  <a:cubicBezTo>
                    <a:pt x="10471" y="3165"/>
                    <a:pt x="10514" y="3383"/>
                    <a:pt x="10556" y="3601"/>
                  </a:cubicBezTo>
                  <a:lnTo>
                    <a:pt x="10852" y="3839"/>
                  </a:lnTo>
                  <a:lnTo>
                    <a:pt x="10345" y="3839"/>
                  </a:lnTo>
                  <a:lnTo>
                    <a:pt x="11191" y="4197"/>
                  </a:lnTo>
                  <a:cubicBezTo>
                    <a:pt x="11149" y="4405"/>
                    <a:pt x="11106" y="4613"/>
                    <a:pt x="11064" y="4821"/>
                  </a:cubicBezTo>
                  <a:lnTo>
                    <a:pt x="10599" y="5030"/>
                  </a:lnTo>
                  <a:lnTo>
                    <a:pt x="9456" y="5298"/>
                  </a:lnTo>
                  <a:lnTo>
                    <a:pt x="8822" y="6012"/>
                  </a:lnTo>
                  <a:lnTo>
                    <a:pt x="8272" y="6161"/>
                  </a:lnTo>
                  <a:lnTo>
                    <a:pt x="8526" y="6429"/>
                  </a:lnTo>
                  <a:lnTo>
                    <a:pt x="8145" y="7084"/>
                  </a:lnTo>
                  <a:lnTo>
                    <a:pt x="7299" y="7768"/>
                  </a:lnTo>
                  <a:lnTo>
                    <a:pt x="7383" y="8155"/>
                  </a:lnTo>
                  <a:lnTo>
                    <a:pt x="7680" y="8393"/>
                  </a:lnTo>
                  <a:cubicBezTo>
                    <a:pt x="7624" y="8571"/>
                    <a:pt x="7567" y="8750"/>
                    <a:pt x="7511" y="8928"/>
                  </a:cubicBezTo>
                  <a:lnTo>
                    <a:pt x="7003" y="9465"/>
                  </a:lnTo>
                  <a:lnTo>
                    <a:pt x="10190" y="10380"/>
                  </a:lnTo>
                  <a:cubicBezTo>
                    <a:pt x="10685" y="10621"/>
                    <a:pt x="15360" y="10855"/>
                    <a:pt x="14311" y="11050"/>
                  </a:cubicBezTo>
                  <a:cubicBezTo>
                    <a:pt x="11744" y="11422"/>
                    <a:pt x="9928" y="11345"/>
                    <a:pt x="8880" y="11304"/>
                  </a:cubicBezTo>
                  <a:lnTo>
                    <a:pt x="3686" y="10662"/>
                  </a:lnTo>
                  <a:lnTo>
                    <a:pt x="0" y="9499"/>
                  </a:lnTo>
                  <a:lnTo>
                    <a:pt x="1492" y="8492"/>
                  </a:lnTo>
                  <a:lnTo>
                    <a:pt x="2079" y="7943"/>
                  </a:lnTo>
                  <a:lnTo>
                    <a:pt x="4644" y="6748"/>
                  </a:lnTo>
                  <a:cubicBezTo>
                    <a:pt x="4630" y="6430"/>
                    <a:pt x="2665" y="7030"/>
                    <a:pt x="2651" y="6712"/>
                  </a:cubicBezTo>
                  <a:lnTo>
                    <a:pt x="4099" y="5323"/>
                  </a:lnTo>
                  <a:lnTo>
                    <a:pt x="5760" y="4554"/>
                  </a:lnTo>
                  <a:cubicBezTo>
                    <a:pt x="5651" y="3371"/>
                    <a:pt x="6192" y="4301"/>
                    <a:pt x="6082" y="3119"/>
                  </a:cubicBezTo>
                  <a:lnTo>
                    <a:pt x="7891" y="1548"/>
                  </a:lnTo>
                  <a:lnTo>
                    <a:pt x="8314" y="982"/>
                  </a:lnTo>
                  <a:lnTo>
                    <a:pt x="8188" y="209"/>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92" name="Freeform 410"/>
            <p:cNvSpPr>
              <a:spLocks/>
            </p:cNvSpPr>
            <p:nvPr/>
          </p:nvSpPr>
          <p:spPr bwMode="auto">
            <a:xfrm>
              <a:off x="2751720" y="4799294"/>
              <a:ext cx="190548" cy="176690"/>
            </a:xfrm>
            <a:custGeom>
              <a:avLst/>
              <a:gdLst>
                <a:gd name="T0" fmla="*/ 2147483647 w 168"/>
                <a:gd name="T1" fmla="*/ 0 h 156"/>
                <a:gd name="T2" fmla="*/ 0 w 168"/>
                <a:gd name="T3" fmla="*/ 2147483647 h 156"/>
                <a:gd name="T4" fmla="*/ 0 w 168"/>
                <a:gd name="T5" fmla="*/ 2147483647 h 156"/>
                <a:gd name="T6" fmla="*/ 2147483647 w 168"/>
                <a:gd name="T7" fmla="*/ 2147483647 h 156"/>
                <a:gd name="T8" fmla="*/ 2147483647 w 168"/>
                <a:gd name="T9" fmla="*/ 2147483647 h 156"/>
                <a:gd name="T10" fmla="*/ 2147483647 w 168"/>
                <a:gd name="T11" fmla="*/ 2147483647 h 156"/>
                <a:gd name="T12" fmla="*/ 2147483647 w 168"/>
                <a:gd name="T13" fmla="*/ 2147483647 h 156"/>
                <a:gd name="T14" fmla="*/ 2147483647 w 168"/>
                <a:gd name="T15" fmla="*/ 2147483647 h 156"/>
                <a:gd name="T16" fmla="*/ 2147483647 w 168"/>
                <a:gd name="T17" fmla="*/ 2147483647 h 156"/>
                <a:gd name="T18" fmla="*/ 2147483647 w 168"/>
                <a:gd name="T19" fmla="*/ 2147483647 h 156"/>
                <a:gd name="T20" fmla="*/ 2147483647 w 168"/>
                <a:gd name="T21" fmla="*/ 2147483647 h 156"/>
                <a:gd name="T22" fmla="*/ 2147483647 w 168"/>
                <a:gd name="T23" fmla="*/ 2147483647 h 156"/>
                <a:gd name="T24" fmla="*/ 2147483647 w 168"/>
                <a:gd name="T25" fmla="*/ 2147483647 h 156"/>
                <a:gd name="T26" fmla="*/ 2147483647 w 168"/>
                <a:gd name="T27" fmla="*/ 2147483647 h 156"/>
                <a:gd name="T28" fmla="*/ 2147483647 w 168"/>
                <a:gd name="T29" fmla="*/ 2147483647 h 156"/>
                <a:gd name="T30" fmla="*/ 2147483647 w 168"/>
                <a:gd name="T31" fmla="*/ 2147483647 h 156"/>
                <a:gd name="T32" fmla="*/ 2147483647 w 168"/>
                <a:gd name="T33" fmla="*/ 2147483647 h 156"/>
                <a:gd name="T34" fmla="*/ 2147483647 w 168"/>
                <a:gd name="T35" fmla="*/ 2147483647 h 156"/>
                <a:gd name="T36" fmla="*/ 2147483647 w 168"/>
                <a:gd name="T37" fmla="*/ 0 h 156"/>
                <a:gd name="T38" fmla="*/ 2147483647 w 168"/>
                <a:gd name="T39" fmla="*/ 0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93" name="Freeform 412"/>
            <p:cNvSpPr>
              <a:spLocks/>
            </p:cNvSpPr>
            <p:nvPr/>
          </p:nvSpPr>
          <p:spPr bwMode="auto">
            <a:xfrm>
              <a:off x="2605028" y="4603138"/>
              <a:ext cx="254063" cy="271023"/>
            </a:xfrm>
            <a:custGeom>
              <a:avLst/>
              <a:gdLst>
                <a:gd name="T0" fmla="*/ 2147483647 w 10141"/>
                <a:gd name="T1" fmla="*/ 2147483647 h 10000"/>
                <a:gd name="T2" fmla="*/ 2147483647 w 10141"/>
                <a:gd name="T3" fmla="*/ 2147483647 h 10000"/>
                <a:gd name="T4" fmla="*/ 2147483647 w 10141"/>
                <a:gd name="T5" fmla="*/ 2147483647 h 10000"/>
                <a:gd name="T6" fmla="*/ 2147483647 w 10141"/>
                <a:gd name="T7" fmla="*/ 2147483647 h 10000"/>
                <a:gd name="T8" fmla="*/ 2147483647 w 10141"/>
                <a:gd name="T9" fmla="*/ 2147483647 h 10000"/>
                <a:gd name="T10" fmla="*/ 2147483647 w 10141"/>
                <a:gd name="T11" fmla="*/ 2147483647 h 10000"/>
                <a:gd name="T12" fmla="*/ 2147483647 w 10141"/>
                <a:gd name="T13" fmla="*/ 2147483647 h 10000"/>
                <a:gd name="T14" fmla="*/ 2147483647 w 10141"/>
                <a:gd name="T15" fmla="*/ 2147483647 h 10000"/>
                <a:gd name="T16" fmla="*/ 2147483647 w 10141"/>
                <a:gd name="T17" fmla="*/ 2147483647 h 10000"/>
                <a:gd name="T18" fmla="*/ 2147483647 w 10141"/>
                <a:gd name="T19" fmla="*/ 2147483647 h 10000"/>
                <a:gd name="T20" fmla="*/ 2147483647 w 10141"/>
                <a:gd name="T21" fmla="*/ 2147483647 h 10000"/>
                <a:gd name="T22" fmla="*/ 2147483647 w 10141"/>
                <a:gd name="T23" fmla="*/ 2147483647 h 10000"/>
                <a:gd name="T24" fmla="*/ 2147483647 w 10141"/>
                <a:gd name="T25" fmla="*/ 559694835 h 10000"/>
                <a:gd name="T26" fmla="*/ 2147483647 w 10141"/>
                <a:gd name="T27" fmla="*/ 0 h 10000"/>
                <a:gd name="T28" fmla="*/ 2147483647 w 10141"/>
                <a:gd name="T29" fmla="*/ 1679062236 h 10000"/>
                <a:gd name="T30" fmla="*/ 660320876 w 10141"/>
                <a:gd name="T31" fmla="*/ 2147483647 h 10000"/>
                <a:gd name="T32" fmla="*/ 1529502540 w 10141"/>
                <a:gd name="T33" fmla="*/ 2147483647 h 10000"/>
                <a:gd name="T34" fmla="*/ 928639091 w 10141"/>
                <a:gd name="T35" fmla="*/ 2147483647 h 10000"/>
                <a:gd name="T36" fmla="*/ 437003296 w 10141"/>
                <a:gd name="T37" fmla="*/ 2147483647 h 10000"/>
                <a:gd name="T38" fmla="*/ 3210630 w 10141"/>
                <a:gd name="T39" fmla="*/ 2147483647 h 10000"/>
                <a:gd name="T40" fmla="*/ 716548999 w 10141"/>
                <a:gd name="T41" fmla="*/ 2147483647 h 10000"/>
                <a:gd name="T42" fmla="*/ 1963295205 w 10141"/>
                <a:gd name="T43" fmla="*/ 2147483647 h 10000"/>
                <a:gd name="T44" fmla="*/ 1529502540 w 10141"/>
                <a:gd name="T45" fmla="*/ 2147483647 h 10000"/>
                <a:gd name="T46" fmla="*/ 2147483647 w 10141"/>
                <a:gd name="T47" fmla="*/ 2147483647 h 10000"/>
                <a:gd name="T48" fmla="*/ 2147483647 w 10141"/>
                <a:gd name="T49" fmla="*/ 2147483647 h 10000"/>
                <a:gd name="T50" fmla="*/ 2147483647 w 10141"/>
                <a:gd name="T51" fmla="*/ 2147483647 h 10000"/>
                <a:gd name="T52" fmla="*/ 2147483647 w 10141"/>
                <a:gd name="T53" fmla="*/ 2147483647 h 10000"/>
                <a:gd name="T54" fmla="*/ 2147483647 w 10141"/>
                <a:gd name="T55" fmla="*/ 2147483647 h 10000"/>
                <a:gd name="T56" fmla="*/ 2147483647 w 10141"/>
                <a:gd name="T57" fmla="*/ 2147483647 h 10000"/>
                <a:gd name="T58" fmla="*/ 2147483647 w 10141"/>
                <a:gd name="T59" fmla="*/ 2147483647 h 10000"/>
                <a:gd name="T60" fmla="*/ 2147483647 w 10141"/>
                <a:gd name="T61" fmla="*/ 2147483647 h 1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141" h="10000">
                  <a:moveTo>
                    <a:pt x="6087" y="9512"/>
                  </a:moveTo>
                  <a:lnTo>
                    <a:pt x="6087" y="9024"/>
                  </a:lnTo>
                  <a:lnTo>
                    <a:pt x="8249" y="7561"/>
                  </a:lnTo>
                  <a:lnTo>
                    <a:pt x="9600" y="7561"/>
                  </a:lnTo>
                  <a:lnTo>
                    <a:pt x="10141" y="7805"/>
                  </a:lnTo>
                  <a:lnTo>
                    <a:pt x="10141" y="6098"/>
                  </a:lnTo>
                  <a:lnTo>
                    <a:pt x="10141" y="5122"/>
                  </a:lnTo>
                  <a:cubicBezTo>
                    <a:pt x="10141" y="5122"/>
                    <a:pt x="8790" y="4878"/>
                    <a:pt x="8519" y="4878"/>
                  </a:cubicBezTo>
                  <a:lnTo>
                    <a:pt x="7979" y="4146"/>
                  </a:lnTo>
                  <a:lnTo>
                    <a:pt x="7979" y="3171"/>
                  </a:lnTo>
                  <a:lnTo>
                    <a:pt x="6087" y="2439"/>
                  </a:lnTo>
                  <a:lnTo>
                    <a:pt x="4465" y="1707"/>
                  </a:lnTo>
                  <a:lnTo>
                    <a:pt x="4195" y="244"/>
                  </a:lnTo>
                  <a:lnTo>
                    <a:pt x="2573" y="0"/>
                  </a:lnTo>
                  <a:lnTo>
                    <a:pt x="1492" y="732"/>
                  </a:lnTo>
                  <a:lnTo>
                    <a:pt x="411" y="976"/>
                  </a:lnTo>
                  <a:cubicBezTo>
                    <a:pt x="591" y="1220"/>
                    <a:pt x="924" y="1260"/>
                    <a:pt x="952" y="1707"/>
                  </a:cubicBezTo>
                  <a:cubicBezTo>
                    <a:pt x="980" y="2154"/>
                    <a:pt x="691" y="3085"/>
                    <a:pt x="578" y="3659"/>
                  </a:cubicBezTo>
                  <a:cubicBezTo>
                    <a:pt x="465" y="4234"/>
                    <a:pt x="368" y="4765"/>
                    <a:pt x="272" y="5154"/>
                  </a:cubicBezTo>
                  <a:cubicBezTo>
                    <a:pt x="176" y="5543"/>
                    <a:pt x="-27" y="5787"/>
                    <a:pt x="2" y="5992"/>
                  </a:cubicBezTo>
                  <a:cubicBezTo>
                    <a:pt x="31" y="6197"/>
                    <a:pt x="243" y="6244"/>
                    <a:pt x="446" y="6383"/>
                  </a:cubicBezTo>
                  <a:cubicBezTo>
                    <a:pt x="649" y="6522"/>
                    <a:pt x="1138" y="6592"/>
                    <a:pt x="1222" y="6829"/>
                  </a:cubicBezTo>
                  <a:cubicBezTo>
                    <a:pt x="1306" y="7066"/>
                    <a:pt x="1042" y="7480"/>
                    <a:pt x="952" y="7805"/>
                  </a:cubicBezTo>
                  <a:lnTo>
                    <a:pt x="2033" y="9512"/>
                  </a:lnTo>
                  <a:lnTo>
                    <a:pt x="2303" y="10000"/>
                  </a:lnTo>
                  <a:lnTo>
                    <a:pt x="2844" y="9756"/>
                  </a:lnTo>
                  <a:lnTo>
                    <a:pt x="3384" y="9756"/>
                  </a:lnTo>
                  <a:lnTo>
                    <a:pt x="4736" y="10000"/>
                  </a:lnTo>
                  <a:lnTo>
                    <a:pt x="5006" y="9756"/>
                  </a:lnTo>
                  <a:lnTo>
                    <a:pt x="6087" y="9512"/>
                  </a:lnTo>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94" name="Freeform 405"/>
            <p:cNvSpPr>
              <a:spLocks/>
            </p:cNvSpPr>
            <p:nvPr/>
          </p:nvSpPr>
          <p:spPr bwMode="auto">
            <a:xfrm>
              <a:off x="2476485" y="4350083"/>
              <a:ext cx="186010" cy="131769"/>
            </a:xfrm>
            <a:custGeom>
              <a:avLst/>
              <a:gdLst>
                <a:gd name="T0" fmla="*/ 0 w 10000"/>
                <a:gd name="T1" fmla="*/ 10602895 h 10000"/>
                <a:gd name="T2" fmla="*/ 0 w 10000"/>
                <a:gd name="T3" fmla="*/ 10602895 h 10000"/>
                <a:gd name="T4" fmla="*/ 14889450 w 10000"/>
                <a:gd name="T5" fmla="*/ 15147797 h 10000"/>
                <a:gd name="T6" fmla="*/ 23823428 w 10000"/>
                <a:gd name="T7" fmla="*/ 19689975 h 10000"/>
                <a:gd name="T8" fmla="*/ 35735152 w 10000"/>
                <a:gd name="T9" fmla="*/ 19689975 h 10000"/>
                <a:gd name="T10" fmla="*/ 41690995 w 10000"/>
                <a:gd name="T11" fmla="*/ 24234891 h 10000"/>
                <a:gd name="T12" fmla="*/ 39219212 w 10000"/>
                <a:gd name="T13" fmla="*/ 22255565 h 10000"/>
                <a:gd name="T14" fmla="*/ 41690995 w 10000"/>
                <a:gd name="T15" fmla="*/ 24234891 h 10000"/>
                <a:gd name="T16" fmla="*/ 47646857 w 10000"/>
                <a:gd name="T17" fmla="*/ 27263978 h 10000"/>
                <a:gd name="T18" fmla="*/ 53602719 w 10000"/>
                <a:gd name="T19" fmla="*/ 10602895 h 10000"/>
                <a:gd name="T20" fmla="*/ 50624602 w 10000"/>
                <a:gd name="T21" fmla="*/ 3029087 h 10000"/>
                <a:gd name="T22" fmla="*/ 74448031 w 10000"/>
                <a:gd name="T23" fmla="*/ 0 h 100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00" h="10000">
                  <a:moveTo>
                    <a:pt x="0" y="3889"/>
                  </a:moveTo>
                  <a:lnTo>
                    <a:pt x="0" y="3889"/>
                  </a:lnTo>
                  <a:lnTo>
                    <a:pt x="2000" y="5556"/>
                  </a:lnTo>
                  <a:lnTo>
                    <a:pt x="3200" y="7222"/>
                  </a:lnTo>
                  <a:lnTo>
                    <a:pt x="4800" y="7222"/>
                  </a:lnTo>
                  <a:lnTo>
                    <a:pt x="5600" y="8889"/>
                  </a:lnTo>
                  <a:lnTo>
                    <a:pt x="5268" y="8163"/>
                  </a:lnTo>
                  <a:lnTo>
                    <a:pt x="5600" y="8889"/>
                  </a:lnTo>
                  <a:lnTo>
                    <a:pt x="6400" y="10000"/>
                  </a:lnTo>
                  <a:lnTo>
                    <a:pt x="7200" y="3889"/>
                  </a:lnTo>
                  <a:cubicBezTo>
                    <a:pt x="7067" y="2963"/>
                    <a:pt x="6933" y="2037"/>
                    <a:pt x="6800" y="1111"/>
                  </a:cubicBezTo>
                  <a:lnTo>
                    <a:pt x="10000" y="0"/>
                  </a:lnTo>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95" name="Freeform 407"/>
            <p:cNvSpPr>
              <a:spLocks/>
            </p:cNvSpPr>
            <p:nvPr/>
          </p:nvSpPr>
          <p:spPr bwMode="auto">
            <a:xfrm>
              <a:off x="2783477" y="4192860"/>
              <a:ext cx="111909" cy="169203"/>
            </a:xfrm>
            <a:custGeom>
              <a:avLst/>
              <a:gdLst>
                <a:gd name="T0" fmla="*/ 2147483647 w 90"/>
                <a:gd name="T1" fmla="*/ 2147483647 h 138"/>
                <a:gd name="T2" fmla="*/ 2147483647 w 90"/>
                <a:gd name="T3" fmla="*/ 2147483647 h 138"/>
                <a:gd name="T4" fmla="*/ 2147483647 w 90"/>
                <a:gd name="T5" fmla="*/ 2147483647 h 138"/>
                <a:gd name="T6" fmla="*/ 2147483647 w 90"/>
                <a:gd name="T7" fmla="*/ 2147483647 h 138"/>
                <a:gd name="T8" fmla="*/ 2147483647 w 90"/>
                <a:gd name="T9" fmla="*/ 2147483647 h 138"/>
                <a:gd name="T10" fmla="*/ 2147483647 w 90"/>
                <a:gd name="T11" fmla="*/ 2147483647 h 138"/>
                <a:gd name="T12" fmla="*/ 2147483647 w 90"/>
                <a:gd name="T13" fmla="*/ 2147483647 h 138"/>
                <a:gd name="T14" fmla="*/ 2147483647 w 90"/>
                <a:gd name="T15" fmla="*/ 0 h 138"/>
                <a:gd name="T16" fmla="*/ 2147483647 w 90"/>
                <a:gd name="T17" fmla="*/ 2147483647 h 138"/>
                <a:gd name="T18" fmla="*/ 0 w 90"/>
                <a:gd name="T19" fmla="*/ 2147483647 h 138"/>
                <a:gd name="T20" fmla="*/ 2147483647 w 90"/>
                <a:gd name="T21" fmla="*/ 2147483647 h 138"/>
                <a:gd name="T22" fmla="*/ 2147483647 w 90"/>
                <a:gd name="T23" fmla="*/ 2147483647 h 138"/>
                <a:gd name="T24" fmla="*/ 2147483647 w 90"/>
                <a:gd name="T25" fmla="*/ 2147483647 h 138"/>
                <a:gd name="T26" fmla="*/ 2147483647 w 90"/>
                <a:gd name="T27" fmla="*/ 2147483647 h 138"/>
                <a:gd name="T28" fmla="*/ 2147483647 w 90"/>
                <a:gd name="T29" fmla="*/ 2147483647 h 138"/>
                <a:gd name="T30" fmla="*/ 2147483647 w 90"/>
                <a:gd name="T31" fmla="*/ 2147483647 h 138"/>
                <a:gd name="T32" fmla="*/ 2147483647 w 90"/>
                <a:gd name="T33" fmla="*/ 2147483647 h 138"/>
                <a:gd name="T34" fmla="*/ 2147483647 w 90"/>
                <a:gd name="T35" fmla="*/ 2147483647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96" name="Freeform 408"/>
            <p:cNvSpPr>
              <a:spLocks/>
            </p:cNvSpPr>
            <p:nvPr/>
          </p:nvSpPr>
          <p:spPr bwMode="auto">
            <a:xfrm>
              <a:off x="2957391" y="4252754"/>
              <a:ext cx="72590" cy="88344"/>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0 h 72"/>
                <a:gd name="T12" fmla="*/ 2147483647 w 60"/>
                <a:gd name="T13" fmla="*/ 0 h 72"/>
                <a:gd name="T14" fmla="*/ 0 w 60"/>
                <a:gd name="T15" fmla="*/ 2147483647 h 72"/>
                <a:gd name="T16" fmla="*/ 2147483647 w 60"/>
                <a:gd name="T17" fmla="*/ 2147483647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2">
                  <a:moveTo>
                    <a:pt x="6" y="42"/>
                  </a:moveTo>
                  <a:lnTo>
                    <a:pt x="6" y="66"/>
                  </a:lnTo>
                  <a:lnTo>
                    <a:pt x="12" y="72"/>
                  </a:lnTo>
                  <a:lnTo>
                    <a:pt x="36" y="60"/>
                  </a:lnTo>
                  <a:lnTo>
                    <a:pt x="60" y="24"/>
                  </a:lnTo>
                  <a:lnTo>
                    <a:pt x="18" y="0"/>
                  </a:lnTo>
                  <a:lnTo>
                    <a:pt x="6" y="0"/>
                  </a:lnTo>
                  <a:lnTo>
                    <a:pt x="0" y="18"/>
                  </a:lnTo>
                  <a:lnTo>
                    <a:pt x="6" y="42"/>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97" name="Freeform 417"/>
            <p:cNvSpPr>
              <a:spLocks/>
            </p:cNvSpPr>
            <p:nvPr/>
          </p:nvSpPr>
          <p:spPr bwMode="auto">
            <a:xfrm>
              <a:off x="2868166" y="4249759"/>
              <a:ext cx="92250" cy="103319"/>
            </a:xfrm>
            <a:custGeom>
              <a:avLst/>
              <a:gdLst>
                <a:gd name="T0" fmla="*/ 2147483647 w 72"/>
                <a:gd name="T1" fmla="*/ 2147483647 h 84"/>
                <a:gd name="T2" fmla="*/ 2147483647 w 72"/>
                <a:gd name="T3" fmla="*/ 2147483647 h 84"/>
                <a:gd name="T4" fmla="*/ 2147483647 w 72"/>
                <a:gd name="T5" fmla="*/ 2147483647 h 84"/>
                <a:gd name="T6" fmla="*/ 2147483647 w 72"/>
                <a:gd name="T7" fmla="*/ 2147483647 h 84"/>
                <a:gd name="T8" fmla="*/ 2147483647 w 72"/>
                <a:gd name="T9" fmla="*/ 2147483647 h 84"/>
                <a:gd name="T10" fmla="*/ 2147483647 w 72"/>
                <a:gd name="T11" fmla="*/ 0 h 84"/>
                <a:gd name="T12" fmla="*/ 2147483647 w 72"/>
                <a:gd name="T13" fmla="*/ 2147483647 h 84"/>
                <a:gd name="T14" fmla="*/ 0 w 72"/>
                <a:gd name="T15" fmla="*/ 2147483647 h 84"/>
                <a:gd name="T16" fmla="*/ 2147483647 w 72"/>
                <a:gd name="T17" fmla="*/ 2147483647 h 84"/>
                <a:gd name="T18" fmla="*/ 2147483647 w 72"/>
                <a:gd name="T19" fmla="*/ 2147483647 h 84"/>
                <a:gd name="T20" fmla="*/ 2147483647 w 72"/>
                <a:gd name="T21" fmla="*/ 2147483647 h 84"/>
                <a:gd name="T22" fmla="*/ 2147483647 w 72"/>
                <a:gd name="T23" fmla="*/ 2147483647 h 84"/>
                <a:gd name="T24" fmla="*/ 2147483647 w 72"/>
                <a:gd name="T25" fmla="*/ 2147483647 h 84"/>
                <a:gd name="T26" fmla="*/ 2147483647 w 72"/>
                <a:gd name="T27" fmla="*/ 214748364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98" name="Freeform 418"/>
            <p:cNvSpPr>
              <a:spLocks/>
            </p:cNvSpPr>
            <p:nvPr/>
          </p:nvSpPr>
          <p:spPr bwMode="auto">
            <a:xfrm>
              <a:off x="2521853" y="4113498"/>
              <a:ext cx="317579" cy="265035"/>
            </a:xfrm>
            <a:custGeom>
              <a:avLst/>
              <a:gdLst>
                <a:gd name="T0" fmla="*/ 2147483647 w 43"/>
                <a:gd name="T1" fmla="*/ 2147483647 h 36"/>
                <a:gd name="T2" fmla="*/ 2147483647 w 43"/>
                <a:gd name="T3" fmla="*/ 2147483647 h 36"/>
                <a:gd name="T4" fmla="*/ 2147483647 w 43"/>
                <a:gd name="T5" fmla="*/ 2147483647 h 36"/>
                <a:gd name="T6" fmla="*/ 2147483647 w 43"/>
                <a:gd name="T7" fmla="*/ 2147483647 h 36"/>
                <a:gd name="T8" fmla="*/ 2147483647 w 43"/>
                <a:gd name="T9" fmla="*/ 2147483647 h 36"/>
                <a:gd name="T10" fmla="*/ 2147483647 w 43"/>
                <a:gd name="T11" fmla="*/ 2147483647 h 36"/>
                <a:gd name="T12" fmla="*/ 2147483647 w 43"/>
                <a:gd name="T13" fmla="*/ 2147483647 h 36"/>
                <a:gd name="T14" fmla="*/ 2147483647 w 43"/>
                <a:gd name="T15" fmla="*/ 2147483647 h 36"/>
                <a:gd name="T16" fmla="*/ 2147483647 w 43"/>
                <a:gd name="T17" fmla="*/ 2147483647 h 36"/>
                <a:gd name="T18" fmla="*/ 2147483647 w 43"/>
                <a:gd name="T19" fmla="*/ 2147483647 h 36"/>
                <a:gd name="T20" fmla="*/ 2147483647 w 43"/>
                <a:gd name="T21" fmla="*/ 2147483647 h 36"/>
                <a:gd name="T22" fmla="*/ 2147483647 w 43"/>
                <a:gd name="T23" fmla="*/ 2147483647 h 36"/>
                <a:gd name="T24" fmla="*/ 2147483647 w 43"/>
                <a:gd name="T25" fmla="*/ 2147483647 h 36"/>
                <a:gd name="T26" fmla="*/ 2147483647 w 43"/>
                <a:gd name="T27" fmla="*/ 0 h 36"/>
                <a:gd name="T28" fmla="*/ 2147483647 w 43"/>
                <a:gd name="T29" fmla="*/ 2147483647 h 36"/>
                <a:gd name="T30" fmla="*/ 0 w 43"/>
                <a:gd name="T31" fmla="*/ 2147483647 h 36"/>
                <a:gd name="T32" fmla="*/ 2147483647 w 43"/>
                <a:gd name="T33" fmla="*/ 2147483647 h 36"/>
                <a:gd name="T34" fmla="*/ 2147483647 w 43"/>
                <a:gd name="T35" fmla="*/ 2147483647 h 36"/>
                <a:gd name="T36" fmla="*/ 2147483647 w 43"/>
                <a:gd name="T37" fmla="*/ 2147483647 h 36"/>
                <a:gd name="T38" fmla="*/ 2147483647 w 43"/>
                <a:gd name="T39" fmla="*/ 2147483647 h 36"/>
                <a:gd name="T40" fmla="*/ 2147483647 w 43"/>
                <a:gd name="T41" fmla="*/ 2147483647 h 36"/>
                <a:gd name="T42" fmla="*/ 2147483647 w 43"/>
                <a:gd name="T43" fmla="*/ 2147483647 h 36"/>
                <a:gd name="T44" fmla="*/ 2147483647 w 43"/>
                <a:gd name="T45" fmla="*/ 2147483647 h 36"/>
                <a:gd name="T46" fmla="*/ 2147483647 w 43"/>
                <a:gd name="T47" fmla="*/ 2147483647 h 36"/>
                <a:gd name="T48" fmla="*/ 2147483647 w 43"/>
                <a:gd name="T49" fmla="*/ 2147483647 h 36"/>
                <a:gd name="T50" fmla="*/ 2147483647 w 43"/>
                <a:gd name="T51" fmla="*/ 2147483647 h 36"/>
                <a:gd name="T52" fmla="*/ 2147483647 w 43"/>
                <a:gd name="T53" fmla="*/ 2147483647 h 36"/>
                <a:gd name="T54" fmla="*/ 2147483647 w 43"/>
                <a:gd name="T55" fmla="*/ 2147483647 h 36"/>
                <a:gd name="T56" fmla="*/ 2147483647 w 43"/>
                <a:gd name="T57" fmla="*/ 2147483647 h 36"/>
                <a:gd name="T58" fmla="*/ 2147483647 w 43"/>
                <a:gd name="T59" fmla="*/ 2147483647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199" name="Freeform 421"/>
            <p:cNvSpPr>
              <a:spLocks/>
            </p:cNvSpPr>
            <p:nvPr/>
          </p:nvSpPr>
          <p:spPr bwMode="auto">
            <a:xfrm>
              <a:off x="2341891" y="4348585"/>
              <a:ext cx="128544" cy="140753"/>
            </a:xfrm>
            <a:custGeom>
              <a:avLst/>
              <a:gdLst>
                <a:gd name="T0" fmla="*/ 2147483647 w 102"/>
                <a:gd name="T1" fmla="*/ 2147483647 h 114"/>
                <a:gd name="T2" fmla="*/ 2147483647 w 102"/>
                <a:gd name="T3" fmla="*/ 2147483647 h 114"/>
                <a:gd name="T4" fmla="*/ 2147483647 w 102"/>
                <a:gd name="T5" fmla="*/ 2147483647 h 114"/>
                <a:gd name="T6" fmla="*/ 2147483647 w 102"/>
                <a:gd name="T7" fmla="*/ 2147483647 h 114"/>
                <a:gd name="T8" fmla="*/ 2147483647 w 102"/>
                <a:gd name="T9" fmla="*/ 2147483647 h 114"/>
                <a:gd name="T10" fmla="*/ 2147483647 w 102"/>
                <a:gd name="T11" fmla="*/ 2147483647 h 114"/>
                <a:gd name="T12" fmla="*/ 2147483647 w 102"/>
                <a:gd name="T13" fmla="*/ 0 h 114"/>
                <a:gd name="T14" fmla="*/ 2147483647 w 102"/>
                <a:gd name="T15" fmla="*/ 2147483647 h 114"/>
                <a:gd name="T16" fmla="*/ 0 w 102"/>
                <a:gd name="T17" fmla="*/ 2147483647 h 114"/>
                <a:gd name="T18" fmla="*/ 2147483647 w 102"/>
                <a:gd name="T19" fmla="*/ 2147483647 h 114"/>
                <a:gd name="T20" fmla="*/ 0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200" name="Freeform 263"/>
            <p:cNvSpPr>
              <a:spLocks/>
            </p:cNvSpPr>
            <p:nvPr/>
          </p:nvSpPr>
          <p:spPr bwMode="auto">
            <a:xfrm>
              <a:off x="4596704" y="2782335"/>
              <a:ext cx="46880" cy="91339"/>
            </a:xfrm>
            <a:custGeom>
              <a:avLst/>
              <a:gdLst>
                <a:gd name="T0" fmla="*/ 80 w 429209"/>
                <a:gd name="T1" fmla="*/ 1219 h 839755"/>
                <a:gd name="T2" fmla="*/ 85 w 429209"/>
                <a:gd name="T3" fmla="*/ 856 h 839755"/>
                <a:gd name="T4" fmla="*/ 0 w 429209"/>
                <a:gd name="T5" fmla="*/ 799 h 839755"/>
                <a:gd name="T6" fmla="*/ 169 w 429209"/>
                <a:gd name="T7" fmla="*/ 200 h 839755"/>
                <a:gd name="T8" fmla="*/ 395 w 429209"/>
                <a:gd name="T9" fmla="*/ 200 h 839755"/>
                <a:gd name="T10" fmla="*/ 592 w 429209"/>
                <a:gd name="T11" fmla="*/ 0 h 839755"/>
                <a:gd name="T12" fmla="*/ 621 w 429209"/>
                <a:gd name="T13" fmla="*/ 399 h 839755"/>
                <a:gd name="T14" fmla="*/ 649 w 429209"/>
                <a:gd name="T15" fmla="*/ 628 h 839755"/>
                <a:gd name="T16" fmla="*/ 339 w 429209"/>
                <a:gd name="T17" fmla="*/ 970 h 839755"/>
                <a:gd name="T18" fmla="*/ 339 w 429209"/>
                <a:gd name="T19" fmla="*/ 1284 h 839755"/>
                <a:gd name="T20" fmla="*/ 169 w 429209"/>
                <a:gd name="T21" fmla="*/ 1198 h 839755"/>
                <a:gd name="T22" fmla="*/ 80 w 429209"/>
                <a:gd name="T23" fmla="*/ 1219 h 8397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29209" h="839755">
                  <a:moveTo>
                    <a:pt x="53214" y="797282"/>
                  </a:moveTo>
                  <a:cubicBezTo>
                    <a:pt x="54137" y="718133"/>
                    <a:pt x="55061" y="638985"/>
                    <a:pt x="55984" y="559836"/>
                  </a:cubicBezTo>
                  <a:lnTo>
                    <a:pt x="0" y="522514"/>
                  </a:lnTo>
                  <a:lnTo>
                    <a:pt x="111968" y="130628"/>
                  </a:lnTo>
                  <a:lnTo>
                    <a:pt x="261258" y="130628"/>
                  </a:lnTo>
                  <a:lnTo>
                    <a:pt x="391886" y="0"/>
                  </a:lnTo>
                  <a:lnTo>
                    <a:pt x="410547" y="261257"/>
                  </a:lnTo>
                  <a:lnTo>
                    <a:pt x="429209" y="410547"/>
                  </a:lnTo>
                  <a:lnTo>
                    <a:pt x="223935" y="634481"/>
                  </a:lnTo>
                  <a:lnTo>
                    <a:pt x="223935" y="839755"/>
                  </a:lnTo>
                  <a:lnTo>
                    <a:pt x="111968" y="783771"/>
                  </a:lnTo>
                  <a:lnTo>
                    <a:pt x="53214" y="797282"/>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201" name="Freeform 295"/>
            <p:cNvSpPr>
              <a:spLocks/>
            </p:cNvSpPr>
            <p:nvPr/>
          </p:nvSpPr>
          <p:spPr bwMode="auto">
            <a:xfrm>
              <a:off x="5808041" y="3417220"/>
              <a:ext cx="411340" cy="393809"/>
            </a:xfrm>
            <a:custGeom>
              <a:avLst/>
              <a:gdLst>
                <a:gd name="T0" fmla="*/ 44689712 w 10795"/>
                <a:gd name="T1" fmla="*/ 61087282 h 10652"/>
                <a:gd name="T2" fmla="*/ 49674775 w 10795"/>
                <a:gd name="T3" fmla="*/ 58179781 h 10652"/>
                <a:gd name="T4" fmla="*/ 44313003 w 10795"/>
                <a:gd name="T5" fmla="*/ 48718447 h 10652"/>
                <a:gd name="T6" fmla="*/ 45342665 w 10795"/>
                <a:gd name="T7" fmla="*/ 45054057 h 10652"/>
                <a:gd name="T8" fmla="*/ 47276421 w 10795"/>
                <a:gd name="T9" fmla="*/ 42747274 h 10652"/>
                <a:gd name="T10" fmla="*/ 52267731 w 10795"/>
                <a:gd name="T11" fmla="*/ 42284711 h 10652"/>
                <a:gd name="T12" fmla="*/ 58508490 w 10795"/>
                <a:gd name="T13" fmla="*/ 30504608 h 10652"/>
                <a:gd name="T14" fmla="*/ 61955327 w 10795"/>
                <a:gd name="T15" fmla="*/ 22923492 h 10652"/>
                <a:gd name="T16" fmla="*/ 64077436 w 10795"/>
                <a:gd name="T17" fmla="*/ 15180211 h 10652"/>
                <a:gd name="T18" fmla="*/ 60046677 w 10795"/>
                <a:gd name="T19" fmla="*/ 12464958 h 10652"/>
                <a:gd name="T20" fmla="*/ 60523850 w 10795"/>
                <a:gd name="T21" fmla="*/ 6782118 h 10652"/>
                <a:gd name="T22" fmla="*/ 67480308 w 10795"/>
                <a:gd name="T23" fmla="*/ 5088116 h 10652"/>
                <a:gd name="T24" fmla="*/ 66193260 w 10795"/>
                <a:gd name="T25" fmla="*/ 2805383 h 10652"/>
                <a:gd name="T26" fmla="*/ 63317732 w 10795"/>
                <a:gd name="T27" fmla="*/ 1075306 h 10652"/>
                <a:gd name="T28" fmla="*/ 59626043 w 10795"/>
                <a:gd name="T29" fmla="*/ 5993 h 10652"/>
                <a:gd name="T30" fmla="*/ 51778026 w 10795"/>
                <a:gd name="T31" fmla="*/ 1423726 h 10652"/>
                <a:gd name="T32" fmla="*/ 47960767 w 10795"/>
                <a:gd name="T33" fmla="*/ 1579899 h 10652"/>
                <a:gd name="T34" fmla="*/ 43553299 w 10795"/>
                <a:gd name="T35" fmla="*/ 3442137 h 10652"/>
                <a:gd name="T36" fmla="*/ 42592708 w 10795"/>
                <a:gd name="T37" fmla="*/ 9749706 h 10652"/>
                <a:gd name="T38" fmla="*/ 42592708 w 10795"/>
                <a:gd name="T39" fmla="*/ 12464958 h 10652"/>
                <a:gd name="T40" fmla="*/ 41242875 w 10795"/>
                <a:gd name="T41" fmla="*/ 13822565 h 10652"/>
                <a:gd name="T42" fmla="*/ 39717221 w 10795"/>
                <a:gd name="T43" fmla="*/ 18526224 h 10652"/>
                <a:gd name="T44" fmla="*/ 31844097 w 10795"/>
                <a:gd name="T45" fmla="*/ 21992372 h 10652"/>
                <a:gd name="T46" fmla="*/ 27819625 w 10795"/>
                <a:gd name="T47" fmla="*/ 24707625 h 10652"/>
                <a:gd name="T48" fmla="*/ 23782619 w 10795"/>
                <a:gd name="T49" fmla="*/ 30108125 h 10652"/>
                <a:gd name="T50" fmla="*/ 15733674 w 10795"/>
                <a:gd name="T51" fmla="*/ 31507800 h 10652"/>
                <a:gd name="T52" fmla="*/ 7973587 w 10795"/>
                <a:gd name="T53" fmla="*/ 37605103 h 10652"/>
                <a:gd name="T54" fmla="*/ 125570 w 10795"/>
                <a:gd name="T55" fmla="*/ 37232670 h 10652"/>
                <a:gd name="T56" fmla="*/ 3465696 w 10795"/>
                <a:gd name="T57" fmla="*/ 42098495 h 10652"/>
                <a:gd name="T58" fmla="*/ 7421097 w 10795"/>
                <a:gd name="T59" fmla="*/ 43996770 h 10652"/>
                <a:gd name="T60" fmla="*/ 7527807 w 10795"/>
                <a:gd name="T61" fmla="*/ 45949101 h 10652"/>
                <a:gd name="T62" fmla="*/ 7678483 w 10795"/>
                <a:gd name="T63" fmla="*/ 47829358 h 10652"/>
                <a:gd name="T64" fmla="*/ 6918819 w 10795"/>
                <a:gd name="T65" fmla="*/ 51782120 h 10652"/>
                <a:gd name="T66" fmla="*/ 2950845 w 10795"/>
                <a:gd name="T67" fmla="*/ 58534195 h 10652"/>
                <a:gd name="T68" fmla="*/ 20674813 w 10795"/>
                <a:gd name="T69" fmla="*/ 58071671 h 10652"/>
                <a:gd name="T70" fmla="*/ 37488361 w 10795"/>
                <a:gd name="T71" fmla="*/ 63988750 h 10652"/>
                <a:gd name="T72" fmla="*/ 39127052 w 10795"/>
                <a:gd name="T73" fmla="*/ 63099700 h 10652"/>
                <a:gd name="T74" fmla="*/ 44689712 w 10795"/>
                <a:gd name="T75" fmla="*/ 61087282 h 106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795" h="10652">
                  <a:moveTo>
                    <a:pt x="7118" y="10169"/>
                  </a:moveTo>
                  <a:cubicBezTo>
                    <a:pt x="7403" y="10018"/>
                    <a:pt x="7922" y="10028"/>
                    <a:pt x="7912" y="9685"/>
                  </a:cubicBezTo>
                  <a:cubicBezTo>
                    <a:pt x="7902" y="9342"/>
                    <a:pt x="7173" y="8474"/>
                    <a:pt x="7058" y="8110"/>
                  </a:cubicBezTo>
                  <a:cubicBezTo>
                    <a:pt x="6943" y="7746"/>
                    <a:pt x="7143" y="7666"/>
                    <a:pt x="7222" y="7500"/>
                  </a:cubicBezTo>
                  <a:cubicBezTo>
                    <a:pt x="7301" y="7334"/>
                    <a:pt x="7346" y="7193"/>
                    <a:pt x="7530" y="7116"/>
                  </a:cubicBezTo>
                  <a:cubicBezTo>
                    <a:pt x="7714" y="7039"/>
                    <a:pt x="8027" y="7379"/>
                    <a:pt x="8325" y="7039"/>
                  </a:cubicBezTo>
                  <a:cubicBezTo>
                    <a:pt x="8623" y="6699"/>
                    <a:pt x="9062" y="5615"/>
                    <a:pt x="9319" y="5078"/>
                  </a:cubicBezTo>
                  <a:cubicBezTo>
                    <a:pt x="9576" y="4541"/>
                    <a:pt x="9720" y="4241"/>
                    <a:pt x="9868" y="3816"/>
                  </a:cubicBezTo>
                  <a:cubicBezTo>
                    <a:pt x="10016" y="3391"/>
                    <a:pt x="10257" y="2817"/>
                    <a:pt x="10206" y="2527"/>
                  </a:cubicBezTo>
                  <a:cubicBezTo>
                    <a:pt x="10155" y="2237"/>
                    <a:pt x="9538" y="2325"/>
                    <a:pt x="9564" y="2075"/>
                  </a:cubicBezTo>
                  <a:cubicBezTo>
                    <a:pt x="9591" y="1811"/>
                    <a:pt x="9500" y="1164"/>
                    <a:pt x="9640" y="1129"/>
                  </a:cubicBezTo>
                  <a:cubicBezTo>
                    <a:pt x="10141" y="1004"/>
                    <a:pt x="10598" y="957"/>
                    <a:pt x="10748" y="847"/>
                  </a:cubicBezTo>
                  <a:cubicBezTo>
                    <a:pt x="10898" y="737"/>
                    <a:pt x="10653" y="578"/>
                    <a:pt x="10543" y="467"/>
                  </a:cubicBezTo>
                  <a:cubicBezTo>
                    <a:pt x="10433" y="356"/>
                    <a:pt x="10260" y="257"/>
                    <a:pt x="10085" y="179"/>
                  </a:cubicBezTo>
                  <a:cubicBezTo>
                    <a:pt x="9911" y="102"/>
                    <a:pt x="9805" y="-9"/>
                    <a:pt x="9497" y="1"/>
                  </a:cubicBezTo>
                  <a:cubicBezTo>
                    <a:pt x="9192" y="11"/>
                    <a:pt x="8556" y="193"/>
                    <a:pt x="8247" y="237"/>
                  </a:cubicBezTo>
                  <a:cubicBezTo>
                    <a:pt x="7938" y="279"/>
                    <a:pt x="7858" y="208"/>
                    <a:pt x="7639" y="263"/>
                  </a:cubicBezTo>
                  <a:cubicBezTo>
                    <a:pt x="7421" y="320"/>
                    <a:pt x="7152" y="573"/>
                    <a:pt x="6937" y="573"/>
                  </a:cubicBezTo>
                  <a:cubicBezTo>
                    <a:pt x="6886" y="922"/>
                    <a:pt x="6810" y="1372"/>
                    <a:pt x="6784" y="1623"/>
                  </a:cubicBezTo>
                  <a:cubicBezTo>
                    <a:pt x="6758" y="1873"/>
                    <a:pt x="6784" y="1924"/>
                    <a:pt x="6784" y="2075"/>
                  </a:cubicBezTo>
                  <a:cubicBezTo>
                    <a:pt x="6712" y="2150"/>
                    <a:pt x="6645" y="2133"/>
                    <a:pt x="6569" y="2301"/>
                  </a:cubicBezTo>
                  <a:cubicBezTo>
                    <a:pt x="6493" y="2469"/>
                    <a:pt x="6407" y="2823"/>
                    <a:pt x="6326" y="3084"/>
                  </a:cubicBezTo>
                  <a:cubicBezTo>
                    <a:pt x="6326" y="3084"/>
                    <a:pt x="5388" y="3490"/>
                    <a:pt x="5072" y="3661"/>
                  </a:cubicBezTo>
                  <a:cubicBezTo>
                    <a:pt x="4756" y="3832"/>
                    <a:pt x="4644" y="3888"/>
                    <a:pt x="4431" y="4113"/>
                  </a:cubicBezTo>
                  <a:cubicBezTo>
                    <a:pt x="4217" y="4338"/>
                    <a:pt x="3788" y="5012"/>
                    <a:pt x="3788" y="5012"/>
                  </a:cubicBezTo>
                  <a:cubicBezTo>
                    <a:pt x="3788" y="5012"/>
                    <a:pt x="2925" y="5037"/>
                    <a:pt x="2506" y="5245"/>
                  </a:cubicBezTo>
                  <a:cubicBezTo>
                    <a:pt x="2087" y="5453"/>
                    <a:pt x="1684" y="6101"/>
                    <a:pt x="1270" y="6260"/>
                  </a:cubicBezTo>
                  <a:cubicBezTo>
                    <a:pt x="856" y="6419"/>
                    <a:pt x="140" y="6073"/>
                    <a:pt x="20" y="6198"/>
                  </a:cubicBezTo>
                  <a:cubicBezTo>
                    <a:pt x="-100" y="6323"/>
                    <a:pt x="358" y="6820"/>
                    <a:pt x="552" y="7008"/>
                  </a:cubicBezTo>
                  <a:cubicBezTo>
                    <a:pt x="746" y="7196"/>
                    <a:pt x="1074" y="7217"/>
                    <a:pt x="1182" y="7324"/>
                  </a:cubicBezTo>
                  <a:cubicBezTo>
                    <a:pt x="1290" y="7431"/>
                    <a:pt x="1192" y="7543"/>
                    <a:pt x="1199" y="7649"/>
                  </a:cubicBezTo>
                  <a:cubicBezTo>
                    <a:pt x="1206" y="7755"/>
                    <a:pt x="1239" y="7800"/>
                    <a:pt x="1223" y="7962"/>
                  </a:cubicBezTo>
                  <a:cubicBezTo>
                    <a:pt x="1207" y="8124"/>
                    <a:pt x="1334" y="8396"/>
                    <a:pt x="1102" y="8620"/>
                  </a:cubicBezTo>
                  <a:cubicBezTo>
                    <a:pt x="795" y="8917"/>
                    <a:pt x="443" y="9228"/>
                    <a:pt x="470" y="9744"/>
                  </a:cubicBezTo>
                  <a:cubicBezTo>
                    <a:pt x="479" y="9915"/>
                    <a:pt x="2376" y="9516"/>
                    <a:pt x="3293" y="9667"/>
                  </a:cubicBezTo>
                  <a:cubicBezTo>
                    <a:pt x="4210" y="9818"/>
                    <a:pt x="5529" y="9982"/>
                    <a:pt x="5971" y="10652"/>
                  </a:cubicBezTo>
                  <a:lnTo>
                    <a:pt x="6232" y="10504"/>
                  </a:lnTo>
                  <a:lnTo>
                    <a:pt x="7118" y="10169"/>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202" name="Freeform 296"/>
            <p:cNvSpPr>
              <a:spLocks/>
            </p:cNvSpPr>
            <p:nvPr/>
          </p:nvSpPr>
          <p:spPr bwMode="auto">
            <a:xfrm>
              <a:off x="6034883" y="3421712"/>
              <a:ext cx="695651" cy="840025"/>
            </a:xfrm>
            <a:custGeom>
              <a:avLst/>
              <a:gdLst/>
              <a:ahLst/>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9054" y="3526"/>
                    <a:pt x="9034" y="3598"/>
                  </a:cubicBezTo>
                  <a:lnTo>
                    <a:pt x="8672" y="3668"/>
                  </a:lnTo>
                  <a:lnTo>
                    <a:pt x="8472" y="3566"/>
                  </a:lnTo>
                  <a:cubicBezTo>
                    <a:pt x="8338" y="3543"/>
                    <a:pt x="7904" y="3596"/>
                    <a:pt x="7869" y="3527"/>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203" name="Freeform 297"/>
            <p:cNvSpPr>
              <a:spLocks/>
            </p:cNvSpPr>
            <p:nvPr/>
          </p:nvSpPr>
          <p:spPr bwMode="auto">
            <a:xfrm>
              <a:off x="5797456" y="3390268"/>
              <a:ext cx="325140" cy="260543"/>
            </a:xfrm>
            <a:custGeom>
              <a:avLst/>
              <a:gdLst>
                <a:gd name="T0" fmla="*/ 42194905 w 10000"/>
                <a:gd name="T1" fmla="*/ 804452 h 11017"/>
                <a:gd name="T2" fmla="*/ 37781525 w 10000"/>
                <a:gd name="T3" fmla="*/ 2875510 h 11017"/>
                <a:gd name="T4" fmla="*/ 34799598 w 10000"/>
                <a:gd name="T5" fmla="*/ 2875510 h 11017"/>
                <a:gd name="T6" fmla="*/ 33802569 w 10000"/>
                <a:gd name="T7" fmla="*/ 718884 h 11017"/>
                <a:gd name="T8" fmla="*/ 32810154 w 10000"/>
                <a:gd name="T9" fmla="*/ 0 h 11017"/>
                <a:gd name="T10" fmla="*/ 29828227 w 10000"/>
                <a:gd name="T11" fmla="*/ 2156626 h 11017"/>
                <a:gd name="T12" fmla="*/ 27838783 w 10000"/>
                <a:gd name="T13" fmla="*/ 3596842 h 11017"/>
                <a:gd name="T14" fmla="*/ 24038190 w 10000"/>
                <a:gd name="T15" fmla="*/ 2836399 h 11017"/>
                <a:gd name="T16" fmla="*/ 21874963 w 10000"/>
                <a:gd name="T17" fmla="*/ 2875510 h 11017"/>
                <a:gd name="T18" fmla="*/ 18888455 w 10000"/>
                <a:gd name="T19" fmla="*/ 2875510 h 11017"/>
                <a:gd name="T20" fmla="*/ 14914113 w 10000"/>
                <a:gd name="T21" fmla="*/ 2156626 h 11017"/>
                <a:gd name="T22" fmla="*/ 13917084 w 10000"/>
                <a:gd name="T23" fmla="*/ 5753468 h 11017"/>
                <a:gd name="T24" fmla="*/ 8950293 w 10000"/>
                <a:gd name="T25" fmla="*/ 7191211 h 11017"/>
                <a:gd name="T26" fmla="*/ 6960849 w 10000"/>
                <a:gd name="T27" fmla="*/ 8628978 h 11017"/>
                <a:gd name="T28" fmla="*/ 3978922 w 10000"/>
                <a:gd name="T29" fmla="*/ 7910095 h 11017"/>
                <a:gd name="T30" fmla="*/ 1989478 w 10000"/>
                <a:gd name="T31" fmla="*/ 7191211 h 11017"/>
                <a:gd name="T32" fmla="*/ 992449 w 10000"/>
                <a:gd name="T33" fmla="*/ 11506937 h 11017"/>
                <a:gd name="T34" fmla="*/ 0 w 10000"/>
                <a:gd name="T35" fmla="*/ 14382447 h 11017"/>
                <a:gd name="T36" fmla="*/ 0 w 10000"/>
                <a:gd name="T37" fmla="*/ 17979264 h 11017"/>
                <a:gd name="T38" fmla="*/ 3978922 w 10000"/>
                <a:gd name="T39" fmla="*/ 19417031 h 11017"/>
                <a:gd name="T40" fmla="*/ 1989478 w 10000"/>
                <a:gd name="T41" fmla="*/ 23732733 h 11017"/>
                <a:gd name="T42" fmla="*/ 567119 w 10000"/>
                <a:gd name="T43" fmla="*/ 25970054 h 11017"/>
                <a:gd name="T44" fmla="*/ 4651220 w 10000"/>
                <a:gd name="T45" fmla="*/ 26608242 h 11017"/>
                <a:gd name="T46" fmla="*/ 6677273 w 10000"/>
                <a:gd name="T47" fmla="*/ 26635157 h 11017"/>
                <a:gd name="T48" fmla="*/ 12238631 w 10000"/>
                <a:gd name="T49" fmla="*/ 26847879 h 11017"/>
                <a:gd name="T50" fmla="*/ 20278820 w 10000"/>
                <a:gd name="T51" fmla="*/ 25089805 h 11017"/>
                <a:gd name="T52" fmla="*/ 21509076 w 10000"/>
                <a:gd name="T53" fmla="*/ 21813294 h 11017"/>
                <a:gd name="T54" fmla="*/ 25373658 w 10000"/>
                <a:gd name="T55" fmla="*/ 21016164 h 11017"/>
                <a:gd name="T56" fmla="*/ 31552416 w 10000"/>
                <a:gd name="T57" fmla="*/ 19018479 h 11017"/>
                <a:gd name="T58" fmla="*/ 31781096 w 10000"/>
                <a:gd name="T59" fmla="*/ 16539073 h 11017"/>
                <a:gd name="T60" fmla="*/ 33107403 w 10000"/>
                <a:gd name="T61" fmla="*/ 15900884 h 11017"/>
                <a:gd name="T62" fmla="*/ 34854495 w 10000"/>
                <a:gd name="T63" fmla="*/ 14861694 h 11017"/>
                <a:gd name="T64" fmla="*/ 37827261 w 10000"/>
                <a:gd name="T65" fmla="*/ 12066880 h 11017"/>
                <a:gd name="T66" fmla="*/ 38394346 w 10000"/>
                <a:gd name="T67" fmla="*/ 10387052 h 11017"/>
                <a:gd name="T68" fmla="*/ 40360956 w 10000"/>
                <a:gd name="T69" fmla="*/ 7831849 h 11017"/>
                <a:gd name="T70" fmla="*/ 38773940 w 10000"/>
                <a:gd name="T71" fmla="*/ 5034585 h 11017"/>
                <a:gd name="T72" fmla="*/ 45734789 w 10000"/>
                <a:gd name="T73" fmla="*/ 4315701 h 11017"/>
                <a:gd name="T74" fmla="*/ 43745311 w 10000"/>
                <a:gd name="T75" fmla="*/ 2156626 h 11017"/>
                <a:gd name="T76" fmla="*/ 42194905 w 10000"/>
                <a:gd name="T77" fmla="*/ 804452 h 110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000" h="11017">
                  <a:moveTo>
                    <a:pt x="9226" y="329"/>
                  </a:moveTo>
                  <a:cubicBezTo>
                    <a:pt x="8904" y="611"/>
                    <a:pt x="8531" y="1035"/>
                    <a:pt x="8261" y="1176"/>
                  </a:cubicBezTo>
                  <a:cubicBezTo>
                    <a:pt x="7992" y="1317"/>
                    <a:pt x="7826" y="1176"/>
                    <a:pt x="7609" y="1176"/>
                  </a:cubicBezTo>
                  <a:cubicBezTo>
                    <a:pt x="7536" y="882"/>
                    <a:pt x="7464" y="588"/>
                    <a:pt x="7391" y="294"/>
                  </a:cubicBezTo>
                  <a:lnTo>
                    <a:pt x="7174" y="0"/>
                  </a:lnTo>
                  <a:lnTo>
                    <a:pt x="6522" y="882"/>
                  </a:lnTo>
                  <a:cubicBezTo>
                    <a:pt x="6377" y="1078"/>
                    <a:pt x="6298" y="1425"/>
                    <a:pt x="6087" y="1471"/>
                  </a:cubicBezTo>
                  <a:cubicBezTo>
                    <a:pt x="5876" y="1517"/>
                    <a:pt x="5533" y="1264"/>
                    <a:pt x="5256" y="1160"/>
                  </a:cubicBezTo>
                  <a:cubicBezTo>
                    <a:pt x="5098" y="1165"/>
                    <a:pt x="4971" y="1173"/>
                    <a:pt x="4783" y="1176"/>
                  </a:cubicBezTo>
                  <a:cubicBezTo>
                    <a:pt x="4595" y="1179"/>
                    <a:pt x="4348" y="1176"/>
                    <a:pt x="4130" y="1176"/>
                  </a:cubicBezTo>
                  <a:lnTo>
                    <a:pt x="3261" y="882"/>
                  </a:lnTo>
                  <a:cubicBezTo>
                    <a:pt x="3188" y="1372"/>
                    <a:pt x="3116" y="1863"/>
                    <a:pt x="3043" y="2353"/>
                  </a:cubicBezTo>
                  <a:lnTo>
                    <a:pt x="1957" y="2941"/>
                  </a:lnTo>
                  <a:lnTo>
                    <a:pt x="1522" y="3529"/>
                  </a:lnTo>
                  <a:lnTo>
                    <a:pt x="870" y="3235"/>
                  </a:lnTo>
                  <a:lnTo>
                    <a:pt x="435" y="2941"/>
                  </a:lnTo>
                  <a:cubicBezTo>
                    <a:pt x="362" y="3529"/>
                    <a:pt x="290" y="4118"/>
                    <a:pt x="217" y="4706"/>
                  </a:cubicBezTo>
                  <a:cubicBezTo>
                    <a:pt x="145" y="5098"/>
                    <a:pt x="72" y="5490"/>
                    <a:pt x="0" y="5882"/>
                  </a:cubicBezTo>
                  <a:lnTo>
                    <a:pt x="0" y="7353"/>
                  </a:lnTo>
                  <a:lnTo>
                    <a:pt x="870" y="7941"/>
                  </a:lnTo>
                  <a:cubicBezTo>
                    <a:pt x="435" y="9706"/>
                    <a:pt x="559" y="9259"/>
                    <a:pt x="435" y="9706"/>
                  </a:cubicBezTo>
                  <a:cubicBezTo>
                    <a:pt x="311" y="10153"/>
                    <a:pt x="27" y="10425"/>
                    <a:pt x="124" y="10621"/>
                  </a:cubicBezTo>
                  <a:cubicBezTo>
                    <a:pt x="221" y="10817"/>
                    <a:pt x="794" y="10837"/>
                    <a:pt x="1017" y="10882"/>
                  </a:cubicBezTo>
                  <a:cubicBezTo>
                    <a:pt x="1240" y="10927"/>
                    <a:pt x="1315" y="10844"/>
                    <a:pt x="1460" y="10893"/>
                  </a:cubicBezTo>
                  <a:cubicBezTo>
                    <a:pt x="1605" y="10942"/>
                    <a:pt x="2180" y="11085"/>
                    <a:pt x="2676" y="10980"/>
                  </a:cubicBezTo>
                  <a:cubicBezTo>
                    <a:pt x="3172" y="10875"/>
                    <a:pt x="4096" y="10604"/>
                    <a:pt x="4434" y="10261"/>
                  </a:cubicBezTo>
                  <a:cubicBezTo>
                    <a:pt x="4772" y="9918"/>
                    <a:pt x="4517" y="9199"/>
                    <a:pt x="4703" y="8921"/>
                  </a:cubicBezTo>
                  <a:cubicBezTo>
                    <a:pt x="4889" y="8643"/>
                    <a:pt x="5182" y="8785"/>
                    <a:pt x="5548" y="8595"/>
                  </a:cubicBezTo>
                  <a:cubicBezTo>
                    <a:pt x="5914" y="8405"/>
                    <a:pt x="6666" y="8083"/>
                    <a:pt x="6899" y="7778"/>
                  </a:cubicBezTo>
                  <a:cubicBezTo>
                    <a:pt x="7133" y="7473"/>
                    <a:pt x="6892" y="6977"/>
                    <a:pt x="6949" y="6764"/>
                  </a:cubicBezTo>
                  <a:cubicBezTo>
                    <a:pt x="7006" y="6552"/>
                    <a:pt x="7127" y="6617"/>
                    <a:pt x="7239" y="6503"/>
                  </a:cubicBezTo>
                  <a:cubicBezTo>
                    <a:pt x="7351" y="6389"/>
                    <a:pt x="7449" y="6339"/>
                    <a:pt x="7621" y="6078"/>
                  </a:cubicBezTo>
                  <a:cubicBezTo>
                    <a:pt x="7793" y="5817"/>
                    <a:pt x="8142" y="5240"/>
                    <a:pt x="8271" y="4935"/>
                  </a:cubicBezTo>
                  <a:cubicBezTo>
                    <a:pt x="8400" y="4630"/>
                    <a:pt x="8303" y="4537"/>
                    <a:pt x="8395" y="4248"/>
                  </a:cubicBezTo>
                  <a:cubicBezTo>
                    <a:pt x="8487" y="3959"/>
                    <a:pt x="8811" y="3568"/>
                    <a:pt x="8825" y="3203"/>
                  </a:cubicBezTo>
                  <a:cubicBezTo>
                    <a:pt x="8839" y="2838"/>
                    <a:pt x="8282" y="2299"/>
                    <a:pt x="8478" y="2059"/>
                  </a:cubicBezTo>
                  <a:cubicBezTo>
                    <a:pt x="8674" y="1819"/>
                    <a:pt x="9493" y="1863"/>
                    <a:pt x="10000" y="1765"/>
                  </a:cubicBezTo>
                  <a:lnTo>
                    <a:pt x="9565" y="882"/>
                  </a:lnTo>
                  <a:lnTo>
                    <a:pt x="9226" y="329"/>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204" name="Freeform 298"/>
            <p:cNvSpPr>
              <a:spLocks/>
            </p:cNvSpPr>
            <p:nvPr/>
          </p:nvSpPr>
          <p:spPr bwMode="auto">
            <a:xfrm>
              <a:off x="6543010" y="3776591"/>
              <a:ext cx="107373" cy="131770"/>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205" name="Freeform 331"/>
            <p:cNvSpPr>
              <a:spLocks/>
            </p:cNvSpPr>
            <p:nvPr/>
          </p:nvSpPr>
          <p:spPr bwMode="auto">
            <a:xfrm>
              <a:off x="6311632" y="3605890"/>
              <a:ext cx="204158" cy="113800"/>
            </a:xfrm>
            <a:custGeom>
              <a:avLst/>
              <a:gdLst>
                <a:gd name="T0" fmla="*/ 13780995 w 10000"/>
                <a:gd name="T1" fmla="*/ 2262059 h 11631"/>
                <a:gd name="T2" fmla="*/ 9857897 w 10000"/>
                <a:gd name="T3" fmla="*/ 1876450 h 11631"/>
                <a:gd name="T4" fmla="*/ 3736600 w 10000"/>
                <a:gd name="T5" fmla="*/ 488415 h 11631"/>
                <a:gd name="T6" fmla="*/ 1588606 w 10000"/>
                <a:gd name="T7" fmla="*/ 0 h 11631"/>
                <a:gd name="T8" fmla="*/ 0 w 10000"/>
                <a:gd name="T9" fmla="*/ 2015330 h 11631"/>
                <a:gd name="T10" fmla="*/ 6201990 w 10000"/>
                <a:gd name="T11" fmla="*/ 3895548 h 11631"/>
                <a:gd name="T12" fmla="*/ 10584065 w 10000"/>
                <a:gd name="T13" fmla="*/ 4304661 h 11631"/>
                <a:gd name="T14" fmla="*/ 14372668 w 10000"/>
                <a:gd name="T15" fmla="*/ 4880351 h 11631"/>
                <a:gd name="T16" fmla="*/ 15556057 w 10000"/>
                <a:gd name="T17" fmla="*/ 3654701 h 11631"/>
                <a:gd name="T18" fmla="*/ 17929985 w 10000"/>
                <a:gd name="T19" fmla="*/ 3410498 h 11631"/>
                <a:gd name="T20" fmla="*/ 15984590 w 10000"/>
                <a:gd name="T21" fmla="*/ 2836071 h 11631"/>
                <a:gd name="T22" fmla="*/ 14899813 w 10000"/>
                <a:gd name="T23" fmla="*/ 2778585 h 11631"/>
                <a:gd name="T24" fmla="*/ 13780995 w 10000"/>
                <a:gd name="T25" fmla="*/ 2262059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206" name="Freeform 447"/>
            <p:cNvSpPr>
              <a:spLocks/>
            </p:cNvSpPr>
            <p:nvPr/>
          </p:nvSpPr>
          <p:spPr bwMode="auto">
            <a:xfrm>
              <a:off x="6642821" y="3733166"/>
              <a:ext cx="222306" cy="462689"/>
            </a:xfrm>
            <a:custGeom>
              <a:avLst/>
              <a:gdLst>
                <a:gd name="T0" fmla="*/ 140102 w 11115"/>
                <a:gd name="T1" fmla="*/ 0 h 10000"/>
                <a:gd name="T2" fmla="*/ 109599 w 11115"/>
                <a:gd name="T3" fmla="*/ 30737 h 10000"/>
                <a:gd name="T4" fmla="*/ 94725 w 11115"/>
                <a:gd name="T5" fmla="*/ 38973 h 10000"/>
                <a:gd name="T6" fmla="*/ 90019 w 11115"/>
                <a:gd name="T7" fmla="*/ 29511 h 10000"/>
                <a:gd name="T8" fmla="*/ 38865 w 11115"/>
                <a:gd name="T9" fmla="*/ 74073 h 10000"/>
                <a:gd name="T10" fmla="*/ 7584 w 11115"/>
                <a:gd name="T11" fmla="*/ 132360 h 10000"/>
                <a:gd name="T12" fmla="*/ 0 w 11115"/>
                <a:gd name="T13" fmla="*/ 172902 h 10000"/>
                <a:gd name="T14" fmla="*/ 51806 w 11115"/>
                <a:gd name="T15" fmla="*/ 264769 h 10000"/>
                <a:gd name="T16" fmla="*/ 40167 w 11115"/>
                <a:gd name="T17" fmla="*/ 314527 h 10000"/>
                <a:gd name="T18" fmla="*/ 99809 w 11115"/>
                <a:gd name="T19" fmla="*/ 324135 h 10000"/>
                <a:gd name="T20" fmla="*/ 134031 w 11115"/>
                <a:gd name="T21" fmla="*/ 322469 h 10000"/>
                <a:gd name="T22" fmla="*/ 114977 w 11115"/>
                <a:gd name="T23" fmla="*/ 283888 h 10000"/>
                <a:gd name="T24" fmla="*/ 127561 w 11115"/>
                <a:gd name="T25" fmla="*/ 294379 h 10000"/>
                <a:gd name="T26" fmla="*/ 140397 w 11115"/>
                <a:gd name="T27" fmla="*/ 350657 h 10000"/>
                <a:gd name="T28" fmla="*/ 155207 w 11115"/>
                <a:gd name="T29" fmla="*/ 392914 h 10000"/>
                <a:gd name="T30" fmla="*/ 158737 w 11115"/>
                <a:gd name="T31" fmla="*/ 490223 h 10000"/>
                <a:gd name="T32" fmla="*/ 189219 w 11115"/>
                <a:gd name="T33" fmla="*/ 435514 h 10000"/>
                <a:gd name="T34" fmla="*/ 176005 w 11115"/>
                <a:gd name="T35" fmla="*/ 339970 h 10000"/>
                <a:gd name="T36" fmla="*/ 154472 w 11115"/>
                <a:gd name="T37" fmla="*/ 312811 h 10000"/>
                <a:gd name="T38" fmla="*/ 165228 w 11115"/>
                <a:gd name="T39" fmla="*/ 291094 h 10000"/>
                <a:gd name="T40" fmla="*/ 163421 w 11115"/>
                <a:gd name="T41" fmla="*/ 273054 h 10000"/>
                <a:gd name="T42" fmla="*/ 134724 w 11115"/>
                <a:gd name="T43" fmla="*/ 235062 h 10000"/>
                <a:gd name="T44" fmla="*/ 149073 w 11115"/>
                <a:gd name="T45" fmla="*/ 206139 h 10000"/>
                <a:gd name="T46" fmla="*/ 166299 w 11115"/>
                <a:gd name="T47" fmla="*/ 205698 h 10000"/>
                <a:gd name="T48" fmla="*/ 203463 w 11115"/>
                <a:gd name="T49" fmla="*/ 187314 h 10000"/>
                <a:gd name="T50" fmla="*/ 216950 w 11115"/>
                <a:gd name="T51" fmla="*/ 171578 h 10000"/>
                <a:gd name="T52" fmla="*/ 233504 w 11115"/>
                <a:gd name="T53" fmla="*/ 147165 h 10000"/>
                <a:gd name="T54" fmla="*/ 202874 w 11115"/>
                <a:gd name="T55" fmla="*/ 150597 h 10000"/>
                <a:gd name="T56" fmla="*/ 201215 w 11115"/>
                <a:gd name="T57" fmla="*/ 141822 h 10000"/>
                <a:gd name="T58" fmla="*/ 186761 w 11115"/>
                <a:gd name="T59" fmla="*/ 132017 h 10000"/>
                <a:gd name="T60" fmla="*/ 185480 w 11115"/>
                <a:gd name="T61" fmla="*/ 110643 h 10000"/>
                <a:gd name="T62" fmla="*/ 163400 w 11115"/>
                <a:gd name="T63" fmla="*/ 83877 h 10000"/>
                <a:gd name="T64" fmla="*/ 156089 w 11115"/>
                <a:gd name="T65" fmla="*/ 86426 h 10000"/>
                <a:gd name="T66" fmla="*/ 149073 w 11115"/>
                <a:gd name="T67" fmla="*/ 75985 h 10000"/>
                <a:gd name="T68" fmla="*/ 165228 w 11115"/>
                <a:gd name="T69" fmla="*/ 61474 h 10000"/>
                <a:gd name="T70" fmla="*/ 165228 w 11115"/>
                <a:gd name="T71" fmla="*/ 23531 h 10000"/>
                <a:gd name="T72" fmla="*/ 140102 w 11115"/>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115"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lnTo>
                    <a:pt x="9657" y="3072"/>
                  </a:lnTo>
                  <a:cubicBezTo>
                    <a:pt x="9631" y="3012"/>
                    <a:pt x="9604" y="2953"/>
                    <a:pt x="9578" y="2893"/>
                  </a:cubicBezTo>
                  <a:lnTo>
                    <a:pt x="8890" y="2693"/>
                  </a:lnTo>
                  <a:cubicBezTo>
                    <a:pt x="8870" y="2548"/>
                    <a:pt x="8849" y="2402"/>
                    <a:pt x="8829" y="2257"/>
                  </a:cubicBezTo>
                  <a:lnTo>
                    <a:pt x="7778" y="1711"/>
                  </a:lnTo>
                  <a:lnTo>
                    <a:pt x="7430" y="1763"/>
                  </a:lnTo>
                  <a:lnTo>
                    <a:pt x="7096" y="1550"/>
                  </a:lnTo>
                  <a:lnTo>
                    <a:pt x="7865" y="1254"/>
                  </a:lnTo>
                  <a:lnTo>
                    <a:pt x="7865" y="480"/>
                  </a:lnTo>
                  <a:lnTo>
                    <a:pt x="6669" y="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207" name="Freeform 233"/>
            <p:cNvSpPr>
              <a:spLocks/>
            </p:cNvSpPr>
            <p:nvPr/>
          </p:nvSpPr>
          <p:spPr bwMode="auto">
            <a:xfrm>
              <a:off x="6539986" y="3686746"/>
              <a:ext cx="84687" cy="46418"/>
            </a:xfrm>
            <a:custGeom>
              <a:avLst/>
              <a:gdLst>
                <a:gd name="T0" fmla="*/ 0 w 348468"/>
                <a:gd name="T1" fmla="*/ 34950 h 191264"/>
                <a:gd name="T2" fmla="*/ 26039 w 348468"/>
                <a:gd name="T3" fmla="*/ 49064 h 191264"/>
                <a:gd name="T4" fmla="*/ 41396 w 348468"/>
                <a:gd name="T5" fmla="*/ 41671 h 191264"/>
                <a:gd name="T6" fmla="*/ 55417 w 348468"/>
                <a:gd name="T7" fmla="*/ 48392 h 191264"/>
                <a:gd name="T8" fmla="*/ 82792 w 348468"/>
                <a:gd name="T9" fmla="*/ 43015 h 191264"/>
                <a:gd name="T10" fmla="*/ 88801 w 348468"/>
                <a:gd name="T11" fmla="*/ 26884 h 191264"/>
                <a:gd name="T12" fmla="*/ 64764 w 348468"/>
                <a:gd name="T13" fmla="*/ 1344 h 191264"/>
                <a:gd name="T14" fmla="*/ 42731 w 348468"/>
                <a:gd name="T15" fmla="*/ 5377 h 191264"/>
                <a:gd name="T16" fmla="*/ 29378 w 348468"/>
                <a:gd name="T17" fmla="*/ 0 h 191264"/>
                <a:gd name="T18" fmla="*/ 7345 w 348468"/>
                <a:gd name="T19" fmla="*/ 18819 h 191264"/>
                <a:gd name="T20" fmla="*/ 0 w 348468"/>
                <a:gd name="T21" fmla="*/ 34950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208" name="Freeform 448"/>
            <p:cNvSpPr>
              <a:spLocks/>
            </p:cNvSpPr>
            <p:nvPr/>
          </p:nvSpPr>
          <p:spPr bwMode="auto">
            <a:xfrm>
              <a:off x="6859077" y="4276710"/>
              <a:ext cx="122494" cy="139255"/>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209" name="Freeform 330"/>
            <p:cNvSpPr>
              <a:spLocks/>
            </p:cNvSpPr>
            <p:nvPr/>
          </p:nvSpPr>
          <p:spPr bwMode="auto">
            <a:xfrm>
              <a:off x="6892345" y="3845469"/>
              <a:ext cx="190548" cy="371348"/>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210" name="Freeform 329"/>
            <p:cNvSpPr>
              <a:spLocks/>
            </p:cNvSpPr>
            <p:nvPr/>
          </p:nvSpPr>
          <p:spPr bwMode="auto">
            <a:xfrm>
              <a:off x="6833366" y="3869426"/>
              <a:ext cx="201134" cy="217119"/>
            </a:xfrm>
            <a:custGeom>
              <a:avLst/>
              <a:gdLst>
                <a:gd name="T0" fmla="*/ 3492879 w 10000"/>
                <a:gd name="T1" fmla="*/ 4713787 h 10000"/>
                <a:gd name="T2" fmla="*/ 4027778 w 10000"/>
                <a:gd name="T3" fmla="*/ 4795308 h 10000"/>
                <a:gd name="T4" fmla="*/ 4027778 w 10000"/>
                <a:gd name="T5" fmla="*/ 3811312 h 10000"/>
                <a:gd name="T6" fmla="*/ 3502561 w 10000"/>
                <a:gd name="T7" fmla="*/ 3238759 h 10000"/>
                <a:gd name="T8" fmla="*/ 2802125 w 10000"/>
                <a:gd name="T9" fmla="*/ 2286884 h 10000"/>
                <a:gd name="T10" fmla="*/ 2276508 w 10000"/>
                <a:gd name="T11" fmla="*/ 1522981 h 10000"/>
                <a:gd name="T12" fmla="*/ 2451706 w 10000"/>
                <a:gd name="T13" fmla="*/ 1143201 h 10000"/>
                <a:gd name="T14" fmla="*/ 2276508 w 10000"/>
                <a:gd name="T15" fmla="*/ 762455 h 10000"/>
                <a:gd name="T16" fmla="*/ 1751270 w 10000"/>
                <a:gd name="T17" fmla="*/ 571129 h 10000"/>
                <a:gd name="T18" fmla="*/ 1400852 w 10000"/>
                <a:gd name="T19" fmla="*/ 0 h 10000"/>
                <a:gd name="T20" fmla="*/ 1225653 w 10000"/>
                <a:gd name="T21" fmla="*/ 0 h 10000"/>
                <a:gd name="T22" fmla="*/ 350418 w 10000"/>
                <a:gd name="T23" fmla="*/ 189902 h 10000"/>
                <a:gd name="T24" fmla="*/ 0 w 10000"/>
                <a:gd name="T25" fmla="*/ 762455 h 10000"/>
                <a:gd name="T26" fmla="*/ 175199 w 10000"/>
                <a:gd name="T27" fmla="*/ 1143201 h 10000"/>
                <a:gd name="T28" fmla="*/ 350418 w 10000"/>
                <a:gd name="T29" fmla="*/ 2286884 h 10000"/>
                <a:gd name="T30" fmla="*/ 1576071 w 10000"/>
                <a:gd name="T31" fmla="*/ 2286884 h 10000"/>
                <a:gd name="T32" fmla="*/ 2101288 w 10000"/>
                <a:gd name="T33" fmla="*/ 2476786 h 10000"/>
                <a:gd name="T34" fmla="*/ 2976923 w 10000"/>
                <a:gd name="T35" fmla="*/ 4001214 h 10000"/>
                <a:gd name="T36" fmla="*/ 2802125 w 10000"/>
                <a:gd name="T37" fmla="*/ 4604465 h 10000"/>
                <a:gd name="T38" fmla="*/ 3492879 w 10000"/>
                <a:gd name="T39" fmla="*/ 4713787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211" name="Freeform 447"/>
            <p:cNvSpPr>
              <a:spLocks/>
            </p:cNvSpPr>
            <p:nvPr/>
          </p:nvSpPr>
          <p:spPr bwMode="auto">
            <a:xfrm>
              <a:off x="6644331" y="3739153"/>
              <a:ext cx="257088" cy="462688"/>
            </a:xfrm>
            <a:custGeom>
              <a:avLst/>
              <a:gdLst>
                <a:gd name="T0" fmla="*/ 140102 w 12864"/>
                <a:gd name="T1" fmla="*/ 0 h 10000"/>
                <a:gd name="T2" fmla="*/ 109599 w 12864"/>
                <a:gd name="T3" fmla="*/ 30737 h 10000"/>
                <a:gd name="T4" fmla="*/ 94725 w 12864"/>
                <a:gd name="T5" fmla="*/ 38973 h 10000"/>
                <a:gd name="T6" fmla="*/ 90019 w 12864"/>
                <a:gd name="T7" fmla="*/ 29511 h 10000"/>
                <a:gd name="T8" fmla="*/ 38865 w 12864"/>
                <a:gd name="T9" fmla="*/ 74073 h 10000"/>
                <a:gd name="T10" fmla="*/ 7584 w 12864"/>
                <a:gd name="T11" fmla="*/ 132360 h 10000"/>
                <a:gd name="T12" fmla="*/ 0 w 12864"/>
                <a:gd name="T13" fmla="*/ 172902 h 10000"/>
                <a:gd name="T14" fmla="*/ 51806 w 12864"/>
                <a:gd name="T15" fmla="*/ 264769 h 10000"/>
                <a:gd name="T16" fmla="*/ 40167 w 12864"/>
                <a:gd name="T17" fmla="*/ 314527 h 10000"/>
                <a:gd name="T18" fmla="*/ 99809 w 12864"/>
                <a:gd name="T19" fmla="*/ 324135 h 10000"/>
                <a:gd name="T20" fmla="*/ 134031 w 12864"/>
                <a:gd name="T21" fmla="*/ 322469 h 10000"/>
                <a:gd name="T22" fmla="*/ 114977 w 12864"/>
                <a:gd name="T23" fmla="*/ 283888 h 10000"/>
                <a:gd name="T24" fmla="*/ 127561 w 12864"/>
                <a:gd name="T25" fmla="*/ 294379 h 10000"/>
                <a:gd name="T26" fmla="*/ 140397 w 12864"/>
                <a:gd name="T27" fmla="*/ 350657 h 10000"/>
                <a:gd name="T28" fmla="*/ 155207 w 12864"/>
                <a:gd name="T29" fmla="*/ 392914 h 10000"/>
                <a:gd name="T30" fmla="*/ 158736 w 12864"/>
                <a:gd name="T31" fmla="*/ 490223 h 10000"/>
                <a:gd name="T32" fmla="*/ 189219 w 12864"/>
                <a:gd name="T33" fmla="*/ 435514 h 10000"/>
                <a:gd name="T34" fmla="*/ 176005 w 12864"/>
                <a:gd name="T35" fmla="*/ 339970 h 10000"/>
                <a:gd name="T36" fmla="*/ 154472 w 12864"/>
                <a:gd name="T37" fmla="*/ 312811 h 10000"/>
                <a:gd name="T38" fmla="*/ 165228 w 12864"/>
                <a:gd name="T39" fmla="*/ 291094 h 10000"/>
                <a:gd name="T40" fmla="*/ 163421 w 12864"/>
                <a:gd name="T41" fmla="*/ 273054 h 10000"/>
                <a:gd name="T42" fmla="*/ 134724 w 12864"/>
                <a:gd name="T43" fmla="*/ 235062 h 10000"/>
                <a:gd name="T44" fmla="*/ 149073 w 12864"/>
                <a:gd name="T45" fmla="*/ 206139 h 10000"/>
                <a:gd name="T46" fmla="*/ 166299 w 12864"/>
                <a:gd name="T47" fmla="*/ 205698 h 10000"/>
                <a:gd name="T48" fmla="*/ 203463 w 12864"/>
                <a:gd name="T49" fmla="*/ 187314 h 10000"/>
                <a:gd name="T50" fmla="*/ 216950 w 12864"/>
                <a:gd name="T51" fmla="*/ 171578 h 10000"/>
                <a:gd name="T52" fmla="*/ 233504 w 12864"/>
                <a:gd name="T53" fmla="*/ 147165 h 10000"/>
                <a:gd name="T54" fmla="*/ 270247 w 12864"/>
                <a:gd name="T55" fmla="*/ 142704 h 10000"/>
                <a:gd name="T56" fmla="*/ 257642 w 12864"/>
                <a:gd name="T57" fmla="*/ 100594 h 10000"/>
                <a:gd name="T58" fmla="*/ 232180 w 12864"/>
                <a:gd name="T59" fmla="*/ 84662 h 10000"/>
                <a:gd name="T60" fmla="*/ 199765 w 12864"/>
                <a:gd name="T61" fmla="*/ 79661 h 10000"/>
                <a:gd name="T62" fmla="*/ 163400 w 12864"/>
                <a:gd name="T63" fmla="*/ 83877 h 10000"/>
                <a:gd name="T64" fmla="*/ 156089 w 12864"/>
                <a:gd name="T65" fmla="*/ 86426 h 10000"/>
                <a:gd name="T66" fmla="*/ 149073 w 12864"/>
                <a:gd name="T67" fmla="*/ 75985 h 10000"/>
                <a:gd name="T68" fmla="*/ 165228 w 12864"/>
                <a:gd name="T69" fmla="*/ 61474 h 10000"/>
                <a:gd name="T70" fmla="*/ 165228 w 12864"/>
                <a:gd name="T71" fmla="*/ 23531 h 10000"/>
                <a:gd name="T72" fmla="*/ 140102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212" name="Freeform 329"/>
            <p:cNvSpPr>
              <a:spLocks/>
            </p:cNvSpPr>
            <p:nvPr/>
          </p:nvSpPr>
          <p:spPr bwMode="auto">
            <a:xfrm>
              <a:off x="6893860" y="4073067"/>
              <a:ext cx="140642" cy="110806"/>
            </a:xfrm>
            <a:custGeom>
              <a:avLst/>
              <a:gdLst>
                <a:gd name="T0" fmla="*/ 1600556 w 10000"/>
                <a:gd name="T1" fmla="*/ 81975 h 6448"/>
                <a:gd name="T2" fmla="*/ 1445592 w 10000"/>
                <a:gd name="T3" fmla="*/ 45416 h 6448"/>
                <a:gd name="T4" fmla="*/ 1103517 w 10000"/>
                <a:gd name="T5" fmla="*/ 0 h 6448"/>
                <a:gd name="T6" fmla="*/ 367770 w 10000"/>
                <a:gd name="T7" fmla="*/ 151157 h 6448"/>
                <a:gd name="T8" fmla="*/ 0 w 10000"/>
                <a:gd name="T9" fmla="*/ 453763 h 6448"/>
                <a:gd name="T10" fmla="*/ 0 w 10000"/>
                <a:gd name="T11" fmla="*/ 1058391 h 6448"/>
                <a:gd name="T12" fmla="*/ 612960 w 10000"/>
                <a:gd name="T13" fmla="*/ 1813557 h 6448"/>
                <a:gd name="T14" fmla="*/ 858135 w 10000"/>
                <a:gd name="T15" fmla="*/ 1965024 h 6448"/>
                <a:gd name="T16" fmla="*/ 1103517 w 10000"/>
                <a:gd name="T17" fmla="*/ 1813557 h 6448"/>
                <a:gd name="T18" fmla="*/ 1225714 w 10000"/>
                <a:gd name="T19" fmla="*/ 1511261 h 6448"/>
                <a:gd name="T20" fmla="*/ 1593882 w 10000"/>
                <a:gd name="T21" fmla="*/ 1361016 h 6448"/>
                <a:gd name="T22" fmla="*/ 1961460 w 10000"/>
                <a:gd name="T23" fmla="*/ 1058391 h 6448"/>
                <a:gd name="T24" fmla="*/ 1961460 w 10000"/>
                <a:gd name="T25" fmla="*/ 151157 h 6448"/>
                <a:gd name="T26" fmla="*/ 1600556 w 10000"/>
                <a:gd name="T27" fmla="*/ 81975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213" name="Freeform 260"/>
            <p:cNvSpPr>
              <a:spLocks/>
            </p:cNvSpPr>
            <p:nvPr/>
          </p:nvSpPr>
          <p:spPr bwMode="auto">
            <a:xfrm>
              <a:off x="6311634" y="4212320"/>
              <a:ext cx="71076" cy="89092"/>
            </a:xfrm>
            <a:custGeom>
              <a:avLst/>
              <a:gdLst>
                <a:gd name="T0" fmla="*/ 2147483647 w 42"/>
                <a:gd name="T1" fmla="*/ 0 h 54"/>
                <a:gd name="T2" fmla="*/ 0 w 42"/>
                <a:gd name="T3" fmla="*/ 2147483647 h 54"/>
                <a:gd name="T4" fmla="*/ 2147483647 w 42"/>
                <a:gd name="T5" fmla="*/ 2147483647 h 54"/>
                <a:gd name="T6" fmla="*/ 2147483647 w 42"/>
                <a:gd name="T7" fmla="*/ 2147483647 h 54"/>
                <a:gd name="T8" fmla="*/ 2147483647 w 42"/>
                <a:gd name="T9" fmla="*/ 2147483647 h 54"/>
                <a:gd name="T10" fmla="*/ 2147483647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sp>
          <p:nvSpPr>
            <p:cNvPr id="214" name="Freeform 262"/>
            <p:cNvSpPr>
              <a:spLocks/>
            </p:cNvSpPr>
            <p:nvPr/>
          </p:nvSpPr>
          <p:spPr bwMode="auto">
            <a:xfrm>
              <a:off x="5665396" y="4854798"/>
              <a:ext cx="22813" cy="32856"/>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 name="connsiteX0" fmla="*/ 0 w 10000"/>
                <a:gd name="connsiteY0" fmla="*/ 3452 h 7619"/>
                <a:gd name="connsiteX1" fmla="*/ 0 w 10000"/>
                <a:gd name="connsiteY1" fmla="*/ 119 h 7619"/>
                <a:gd name="connsiteX2" fmla="*/ 4643 w 10000"/>
                <a:gd name="connsiteY2" fmla="*/ 0 h 7619"/>
                <a:gd name="connsiteX3" fmla="*/ 10000 w 10000"/>
                <a:gd name="connsiteY3" fmla="*/ 952 h 7619"/>
                <a:gd name="connsiteX4" fmla="*/ 2500 w 10000"/>
                <a:gd name="connsiteY4" fmla="*/ 7619 h 7619"/>
                <a:gd name="connsiteX5" fmla="*/ 0 w 10000"/>
                <a:gd name="connsiteY5" fmla="*/ 3452 h 7619"/>
                <a:gd name="connsiteX0" fmla="*/ 0 w 5238"/>
                <a:gd name="connsiteY0" fmla="*/ 4531 h 10000"/>
                <a:gd name="connsiteX1" fmla="*/ 0 w 5238"/>
                <a:gd name="connsiteY1" fmla="*/ 156 h 10000"/>
                <a:gd name="connsiteX2" fmla="*/ 4643 w 5238"/>
                <a:gd name="connsiteY2" fmla="*/ 0 h 10000"/>
                <a:gd name="connsiteX3" fmla="*/ 5238 w 5238"/>
                <a:gd name="connsiteY3" fmla="*/ 4375 h 10000"/>
                <a:gd name="connsiteX4" fmla="*/ 2500 w 5238"/>
                <a:gd name="connsiteY4" fmla="*/ 10000 h 10000"/>
                <a:gd name="connsiteX5" fmla="*/ 0 w 5238"/>
                <a:gd name="connsiteY5" fmla="*/ 453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38" h="10000">
                  <a:moveTo>
                    <a:pt x="0" y="4531"/>
                  </a:moveTo>
                  <a:lnTo>
                    <a:pt x="0" y="156"/>
                  </a:lnTo>
                  <a:lnTo>
                    <a:pt x="4643" y="0"/>
                  </a:lnTo>
                  <a:cubicBezTo>
                    <a:pt x="4841" y="1458"/>
                    <a:pt x="5040" y="2917"/>
                    <a:pt x="5238" y="4375"/>
                  </a:cubicBezTo>
                  <a:lnTo>
                    <a:pt x="2500" y="10000"/>
                  </a:lnTo>
                  <a:lnTo>
                    <a:pt x="0" y="4531"/>
                  </a:lnTo>
                  <a:close/>
                </a:path>
              </a:pathLst>
            </a:custGeom>
            <a:solidFill>
              <a:schemeClr val="bg2">
                <a:lumMod val="60000"/>
                <a:lumOff val="40000"/>
              </a:schemeClr>
            </a:solidFill>
            <a:ln w="9525">
              <a:solidFill>
                <a:schemeClr val="bg2">
                  <a:lumMod val="40000"/>
                  <a:lumOff val="60000"/>
                </a:schemeClr>
              </a:solidFill>
              <a:round/>
              <a:headEnd/>
              <a:tailEnd/>
            </a:ln>
          </p:spPr>
          <p:txBody>
            <a:bodyPr/>
            <a:lstStyle/>
            <a:p>
              <a:endParaRPr lang="en-US">
                <a:solidFill>
                  <a:srgbClr val="000000"/>
                </a:solidFill>
              </a:endParaRPr>
            </a:p>
          </p:txBody>
        </p:sp>
      </p:grpSp>
      <p:sp>
        <p:nvSpPr>
          <p:cNvPr id="217" name="Line 21"/>
          <p:cNvSpPr>
            <a:spLocks noChangeShapeType="1"/>
          </p:cNvSpPr>
          <p:nvPr>
            <p:custDataLst>
              <p:tags r:id="rId2"/>
            </p:custDataLst>
          </p:nvPr>
        </p:nvSpPr>
        <p:spPr bwMode="auto">
          <a:xfrm>
            <a:off x="3486450" y="2486455"/>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sv-SE"/>
          </a:p>
        </p:txBody>
      </p:sp>
      <p:sp>
        <p:nvSpPr>
          <p:cNvPr id="218" name="Rectangle 217"/>
          <p:cNvSpPr/>
          <p:nvPr/>
        </p:nvSpPr>
        <p:spPr>
          <a:xfrm>
            <a:off x="3586220" y="2674064"/>
            <a:ext cx="3352335" cy="921173"/>
          </a:xfrm>
          <a:prstGeom prst="rect">
            <a:avLst/>
          </a:prstGeom>
          <a:solidFill>
            <a:schemeClr val="accent5">
              <a:alpha val="71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altLang="ko-KR" sz="1100" b="1" dirty="0" smtClean="0">
                <a:solidFill>
                  <a:schemeClr val="bg1"/>
                </a:solidFill>
                <a:ea typeface="굴림" pitchFamily="34" charset="-127"/>
              </a:rPr>
              <a:t>Lyon</a:t>
            </a:r>
            <a:r>
              <a:rPr lang="en-GB" altLang="ko-KR" sz="1100" dirty="0" smtClean="0">
                <a:solidFill>
                  <a:schemeClr val="bg1"/>
                </a:solidFill>
                <a:ea typeface="굴림" pitchFamily="34" charset="-127"/>
              </a:rPr>
              <a:t>	La </a:t>
            </a:r>
            <a:r>
              <a:rPr lang="en-GB" altLang="ko-KR" sz="1100" dirty="0" err="1" smtClean="0">
                <a:solidFill>
                  <a:schemeClr val="bg1"/>
                </a:solidFill>
                <a:ea typeface="굴림" pitchFamily="34" charset="-127"/>
              </a:rPr>
              <a:t>Valbonne</a:t>
            </a:r>
            <a:r>
              <a:rPr lang="en-GB" altLang="ko-KR" sz="1100" dirty="0" smtClean="0">
                <a:solidFill>
                  <a:schemeClr val="bg1"/>
                </a:solidFill>
                <a:ea typeface="굴림" pitchFamily="34" charset="-127"/>
              </a:rPr>
              <a:t> PG</a:t>
            </a:r>
          </a:p>
          <a:p>
            <a:r>
              <a:rPr lang="en-GB" altLang="ko-KR" sz="1100" b="1" dirty="0" smtClean="0">
                <a:solidFill>
                  <a:schemeClr val="bg1"/>
                </a:solidFill>
                <a:ea typeface="굴림" pitchFamily="34" charset="-127"/>
              </a:rPr>
              <a:t>140 </a:t>
            </a:r>
            <a:r>
              <a:rPr lang="en-GB" altLang="ko-KR" sz="1100" dirty="0">
                <a:solidFill>
                  <a:schemeClr val="bg1"/>
                </a:solidFill>
                <a:ea typeface="굴림" pitchFamily="34" charset="-127"/>
              </a:rPr>
              <a:t>	</a:t>
            </a:r>
            <a:r>
              <a:rPr lang="en-GB" altLang="ko-KR" sz="1100" dirty="0" smtClean="0">
                <a:solidFill>
                  <a:schemeClr val="bg1"/>
                </a:solidFill>
                <a:ea typeface="굴림" pitchFamily="34" charset="-127"/>
              </a:rPr>
              <a:t>Dynos: V-track</a:t>
            </a:r>
            <a:br>
              <a:rPr lang="en-GB" altLang="ko-KR" sz="1100" dirty="0" smtClean="0">
                <a:solidFill>
                  <a:schemeClr val="bg1"/>
                </a:solidFill>
                <a:ea typeface="굴림" pitchFamily="34" charset="-127"/>
              </a:rPr>
            </a:br>
            <a:r>
              <a:rPr lang="en-GB" altLang="ko-KR" sz="1100" dirty="0" smtClean="0">
                <a:solidFill>
                  <a:schemeClr val="bg1"/>
                </a:solidFill>
                <a:ea typeface="굴림" pitchFamily="34" charset="-127"/>
              </a:rPr>
              <a:t>	CAB</a:t>
            </a:r>
            <a:r>
              <a:rPr lang="en-GB" altLang="ko-KR" sz="1100" dirty="0">
                <a:solidFill>
                  <a:schemeClr val="bg1"/>
                </a:solidFill>
                <a:ea typeface="굴림" pitchFamily="34" charset="-127"/>
              </a:rPr>
              <a:t>, Chassis </a:t>
            </a:r>
            <a:r>
              <a:rPr lang="en-GB" altLang="ko-KR" sz="1100" dirty="0" smtClean="0">
                <a:solidFill>
                  <a:schemeClr val="bg1"/>
                </a:solidFill>
                <a:ea typeface="굴림" pitchFamily="34" charset="-127"/>
              </a:rPr>
              <a:t>Shake </a:t>
            </a:r>
            <a:r>
              <a:rPr lang="en-GB" altLang="ko-KR" sz="1100" dirty="0">
                <a:solidFill>
                  <a:schemeClr val="bg1"/>
                </a:solidFill>
                <a:ea typeface="굴림" pitchFamily="34" charset="-127"/>
              </a:rPr>
              <a:t>rigs </a:t>
            </a:r>
            <a:r>
              <a:rPr lang="en-GB" altLang="ko-KR" sz="1100" dirty="0" smtClean="0">
                <a:solidFill>
                  <a:schemeClr val="bg1"/>
                </a:solidFill>
                <a:ea typeface="굴림" pitchFamily="34" charset="-127"/>
              </a:rPr>
              <a:t>	</a:t>
            </a:r>
            <a:r>
              <a:rPr lang="en-GB" altLang="ko-KR" sz="1100" dirty="0">
                <a:solidFill>
                  <a:schemeClr val="bg1"/>
                </a:solidFill>
                <a:ea typeface="굴림" pitchFamily="34" charset="-127"/>
              </a:rPr>
              <a:t>Vehicle Workshops</a:t>
            </a:r>
          </a:p>
          <a:p>
            <a:r>
              <a:rPr lang="en-GB" altLang="ko-KR" sz="1100" dirty="0">
                <a:solidFill>
                  <a:schemeClr val="bg1"/>
                </a:solidFill>
                <a:ea typeface="굴림" pitchFamily="34" charset="-127"/>
              </a:rPr>
              <a:t>	</a:t>
            </a:r>
            <a:r>
              <a:rPr lang="en-GB" altLang="ko-KR" sz="1100" dirty="0" smtClean="0">
                <a:solidFill>
                  <a:schemeClr val="bg1"/>
                </a:solidFill>
                <a:ea typeface="굴림" pitchFamily="34" charset="-127"/>
              </a:rPr>
              <a:t>Driving Simulator</a:t>
            </a:r>
            <a:br>
              <a:rPr lang="en-GB" altLang="ko-KR" sz="1100" dirty="0" smtClean="0">
                <a:solidFill>
                  <a:schemeClr val="bg1"/>
                </a:solidFill>
                <a:ea typeface="굴림" pitchFamily="34" charset="-127"/>
              </a:rPr>
            </a:br>
            <a:r>
              <a:rPr lang="en-GB" altLang="ko-KR" sz="1100" dirty="0" smtClean="0">
                <a:solidFill>
                  <a:schemeClr val="bg1"/>
                </a:solidFill>
                <a:ea typeface="굴림" pitchFamily="34" charset="-127"/>
              </a:rPr>
              <a:t>	</a:t>
            </a:r>
            <a:endParaRPr lang="en-GB" altLang="ko-KR" sz="1100" dirty="0">
              <a:solidFill>
                <a:schemeClr val="bg1"/>
              </a:solidFill>
              <a:ea typeface="굴림" pitchFamily="34" charset="-127"/>
            </a:endParaRPr>
          </a:p>
        </p:txBody>
      </p:sp>
      <p:sp>
        <p:nvSpPr>
          <p:cNvPr id="221" name="Rectangle 220"/>
          <p:cNvSpPr/>
          <p:nvPr/>
        </p:nvSpPr>
        <p:spPr>
          <a:xfrm>
            <a:off x="2294355" y="1473577"/>
            <a:ext cx="3243845" cy="1148493"/>
          </a:xfrm>
          <a:prstGeom prst="rect">
            <a:avLst/>
          </a:prstGeom>
          <a:solidFill>
            <a:schemeClr val="accent5">
              <a:alpha val="71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altLang="ko-KR" sz="1100" b="1" dirty="0" smtClean="0">
                <a:solidFill>
                  <a:schemeClr val="bg1"/>
                </a:solidFill>
                <a:ea typeface="굴림" pitchFamily="34" charset="-127"/>
              </a:rPr>
              <a:t>Gothenburg</a:t>
            </a:r>
            <a:r>
              <a:rPr lang="en-GB" altLang="ko-KR" sz="1100" dirty="0" smtClean="0">
                <a:solidFill>
                  <a:schemeClr val="bg1"/>
                </a:solidFill>
                <a:ea typeface="굴림" pitchFamily="34" charset="-127"/>
              </a:rPr>
              <a:t>	</a:t>
            </a:r>
            <a:r>
              <a:rPr lang="en-GB" altLang="ko-KR" sz="1100" dirty="0" err="1" smtClean="0">
                <a:solidFill>
                  <a:schemeClr val="bg1"/>
                </a:solidFill>
                <a:ea typeface="굴림" pitchFamily="34" charset="-127"/>
              </a:rPr>
              <a:t>Hällered</a:t>
            </a:r>
            <a:r>
              <a:rPr lang="en-GB" altLang="ko-KR" sz="1100" dirty="0" smtClean="0">
                <a:solidFill>
                  <a:schemeClr val="bg1"/>
                </a:solidFill>
                <a:ea typeface="굴림" pitchFamily="34" charset="-127"/>
              </a:rPr>
              <a:t> PG, ASTA</a:t>
            </a:r>
            <a:br>
              <a:rPr lang="en-GB" altLang="ko-KR" sz="1100" dirty="0" smtClean="0">
                <a:solidFill>
                  <a:schemeClr val="bg1"/>
                </a:solidFill>
                <a:ea typeface="굴림" pitchFamily="34" charset="-127"/>
              </a:rPr>
            </a:br>
            <a:r>
              <a:rPr lang="en-GB" altLang="ko-KR" sz="1100" b="1" dirty="0" smtClean="0">
                <a:solidFill>
                  <a:schemeClr val="bg1"/>
                </a:solidFill>
                <a:ea typeface="굴림" pitchFamily="34" charset="-127"/>
              </a:rPr>
              <a:t>260 </a:t>
            </a:r>
            <a:r>
              <a:rPr lang="en-GB" altLang="ko-KR" sz="1100" dirty="0" smtClean="0">
                <a:solidFill>
                  <a:schemeClr val="bg1"/>
                </a:solidFill>
                <a:ea typeface="굴림" pitchFamily="34" charset="-127"/>
              </a:rPr>
              <a:t>	Dynos: VFL + second dyno</a:t>
            </a:r>
            <a:br>
              <a:rPr lang="en-GB" altLang="ko-KR" sz="1100" dirty="0" smtClean="0">
                <a:solidFill>
                  <a:schemeClr val="bg1"/>
                </a:solidFill>
                <a:ea typeface="굴림" pitchFamily="34" charset="-127"/>
              </a:rPr>
            </a:br>
            <a:r>
              <a:rPr lang="en-GB" altLang="ko-KR" sz="1100" dirty="0" smtClean="0">
                <a:solidFill>
                  <a:schemeClr val="bg1"/>
                </a:solidFill>
                <a:ea typeface="굴림" pitchFamily="34" charset="-127"/>
              </a:rPr>
              <a:t>	CAB, Chassis &amp; Axle Shake rigs</a:t>
            </a:r>
            <a:br>
              <a:rPr lang="en-GB" altLang="ko-KR" sz="1100" dirty="0" smtClean="0">
                <a:solidFill>
                  <a:schemeClr val="bg1"/>
                </a:solidFill>
                <a:ea typeface="굴림" pitchFamily="34" charset="-127"/>
              </a:rPr>
            </a:br>
            <a:r>
              <a:rPr lang="en-GB" altLang="ko-KR" sz="1100" dirty="0" smtClean="0">
                <a:solidFill>
                  <a:schemeClr val="bg1"/>
                </a:solidFill>
                <a:ea typeface="굴림" pitchFamily="34" charset="-127"/>
              </a:rPr>
              <a:t>	Vehicle Workshops</a:t>
            </a:r>
          </a:p>
          <a:p>
            <a:r>
              <a:rPr lang="en-GB" altLang="ko-KR" sz="1100" dirty="0">
                <a:solidFill>
                  <a:schemeClr val="bg1"/>
                </a:solidFill>
                <a:ea typeface="굴림" pitchFamily="34" charset="-127"/>
              </a:rPr>
              <a:t>	</a:t>
            </a:r>
            <a:r>
              <a:rPr lang="en-GB" altLang="ko-KR" sz="1100" dirty="0" smtClean="0">
                <a:solidFill>
                  <a:schemeClr val="bg1"/>
                </a:solidFill>
                <a:ea typeface="굴림" pitchFamily="34" charset="-127"/>
              </a:rPr>
              <a:t>Truck Noise Chamber</a:t>
            </a:r>
            <a:br>
              <a:rPr lang="en-GB" altLang="ko-KR" sz="1100" dirty="0" smtClean="0">
                <a:solidFill>
                  <a:schemeClr val="bg1"/>
                </a:solidFill>
                <a:ea typeface="굴림" pitchFamily="34" charset="-127"/>
              </a:rPr>
            </a:br>
            <a:r>
              <a:rPr lang="en-GB" altLang="ko-KR" sz="1100" dirty="0" smtClean="0">
                <a:solidFill>
                  <a:schemeClr val="bg1"/>
                </a:solidFill>
                <a:ea typeface="굴림" pitchFamily="34" charset="-127"/>
              </a:rPr>
              <a:t>	</a:t>
            </a:r>
            <a:endParaRPr lang="en-GB" altLang="ko-KR" sz="1100" dirty="0">
              <a:solidFill>
                <a:schemeClr val="bg1"/>
              </a:solidFill>
              <a:ea typeface="굴림" pitchFamily="34" charset="-127"/>
            </a:endParaRPr>
          </a:p>
        </p:txBody>
      </p:sp>
      <p:sp>
        <p:nvSpPr>
          <p:cNvPr id="227" name="Oval 226"/>
          <p:cNvSpPr/>
          <p:nvPr/>
        </p:nvSpPr>
        <p:spPr>
          <a:xfrm>
            <a:off x="4638735" y="2508690"/>
            <a:ext cx="72000" cy="72000"/>
          </a:xfrm>
          <a:prstGeom prst="ellipse">
            <a:avLst/>
          </a:prstGeom>
          <a:solidFill>
            <a:schemeClr val="tx2"/>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000" smtClean="0">
              <a:solidFill>
                <a:schemeClr val="tx1"/>
              </a:solidFill>
            </a:endParaRPr>
          </a:p>
        </p:txBody>
      </p:sp>
      <p:sp>
        <p:nvSpPr>
          <p:cNvPr id="228" name="Oval 227"/>
          <p:cNvSpPr/>
          <p:nvPr/>
        </p:nvSpPr>
        <p:spPr>
          <a:xfrm>
            <a:off x="4433061" y="2958772"/>
            <a:ext cx="72000" cy="72000"/>
          </a:xfrm>
          <a:prstGeom prst="ellipse">
            <a:avLst/>
          </a:prstGeom>
          <a:solidFill>
            <a:schemeClr val="tx2"/>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000" smtClean="0">
              <a:solidFill>
                <a:schemeClr val="tx1"/>
              </a:solidFill>
            </a:endParaRPr>
          </a:p>
        </p:txBody>
      </p:sp>
      <p:sp>
        <p:nvSpPr>
          <p:cNvPr id="231" name="Oval 230"/>
          <p:cNvSpPr/>
          <p:nvPr/>
        </p:nvSpPr>
        <p:spPr>
          <a:xfrm>
            <a:off x="7596623" y="3190528"/>
            <a:ext cx="72000" cy="72000"/>
          </a:xfrm>
          <a:prstGeom prst="ellipse">
            <a:avLst/>
          </a:prstGeom>
          <a:solidFill>
            <a:schemeClr val="tx2"/>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000" smtClean="0">
              <a:solidFill>
                <a:schemeClr val="tx1"/>
              </a:solidFill>
            </a:endParaRPr>
          </a:p>
        </p:txBody>
      </p:sp>
      <p:pic>
        <p:nvPicPr>
          <p:cNvPr id="1026" name="Picture 2" descr="H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70053" y="1923566"/>
            <a:ext cx="1082706" cy="720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42" name="Rectangle 241"/>
          <p:cNvSpPr/>
          <p:nvPr/>
        </p:nvSpPr>
        <p:spPr>
          <a:xfrm>
            <a:off x="-7154" y="3256832"/>
            <a:ext cx="3196572" cy="822052"/>
          </a:xfrm>
          <a:prstGeom prst="rect">
            <a:avLst/>
          </a:prstGeom>
          <a:solidFill>
            <a:schemeClr val="accent5">
              <a:alpha val="71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altLang="ko-KR" sz="1100" b="1" dirty="0" smtClean="0">
                <a:solidFill>
                  <a:schemeClr val="bg1"/>
                </a:solidFill>
                <a:ea typeface="굴림" pitchFamily="34" charset="-127"/>
              </a:rPr>
              <a:t>Greensboro/</a:t>
            </a:r>
            <a:r>
              <a:rPr lang="en-GB" altLang="ko-KR" sz="1100" dirty="0" smtClean="0">
                <a:solidFill>
                  <a:schemeClr val="bg1"/>
                </a:solidFill>
                <a:ea typeface="굴림" pitchFamily="34" charset="-127"/>
              </a:rPr>
              <a:t>	GSO PG - limited</a:t>
            </a:r>
            <a:br>
              <a:rPr lang="en-GB" altLang="ko-KR" sz="1100" dirty="0" smtClean="0">
                <a:solidFill>
                  <a:schemeClr val="bg1"/>
                </a:solidFill>
                <a:ea typeface="굴림" pitchFamily="34" charset="-127"/>
              </a:rPr>
            </a:br>
            <a:r>
              <a:rPr lang="en-GB" altLang="ko-KR" sz="1100" b="1" dirty="0" smtClean="0">
                <a:solidFill>
                  <a:schemeClr val="bg1"/>
                </a:solidFill>
                <a:ea typeface="굴림" pitchFamily="34" charset="-127"/>
              </a:rPr>
              <a:t>Hagerstown	</a:t>
            </a:r>
            <a:r>
              <a:rPr lang="en-GB" altLang="ko-KR" sz="1100" dirty="0" smtClean="0">
                <a:solidFill>
                  <a:schemeClr val="bg1"/>
                </a:solidFill>
                <a:ea typeface="굴림" pitchFamily="34" charset="-127"/>
              </a:rPr>
              <a:t>Dynos: GSO Dyno</a:t>
            </a:r>
            <a:endParaRPr lang="en-GB" altLang="ko-KR" sz="1100" b="1" dirty="0" smtClean="0">
              <a:solidFill>
                <a:schemeClr val="bg1"/>
              </a:solidFill>
              <a:ea typeface="굴림" pitchFamily="34" charset="-127"/>
            </a:endParaRPr>
          </a:p>
          <a:p>
            <a:r>
              <a:rPr lang="en-GB" altLang="ko-KR" sz="1100" b="1" dirty="0" smtClean="0">
                <a:solidFill>
                  <a:schemeClr val="bg1"/>
                </a:solidFill>
                <a:ea typeface="굴림" pitchFamily="34" charset="-127"/>
              </a:rPr>
              <a:t>105 </a:t>
            </a:r>
            <a:r>
              <a:rPr lang="en-GB" altLang="ko-KR" sz="1100" dirty="0" smtClean="0">
                <a:solidFill>
                  <a:schemeClr val="bg1"/>
                </a:solidFill>
                <a:ea typeface="굴림" pitchFamily="34" charset="-127"/>
              </a:rPr>
              <a:t>	CAB</a:t>
            </a:r>
            <a:r>
              <a:rPr lang="en-GB" altLang="ko-KR" sz="1100" dirty="0">
                <a:solidFill>
                  <a:schemeClr val="bg1"/>
                </a:solidFill>
                <a:ea typeface="굴림" pitchFamily="34" charset="-127"/>
              </a:rPr>
              <a:t>, Chassis &amp; Axle Shake rigs</a:t>
            </a:r>
            <a:r>
              <a:rPr lang="en-GB" altLang="ko-KR" sz="1100" dirty="0" smtClean="0">
                <a:solidFill>
                  <a:schemeClr val="bg1"/>
                </a:solidFill>
                <a:ea typeface="굴림" pitchFamily="34" charset="-127"/>
              </a:rPr>
              <a:t/>
            </a:r>
            <a:br>
              <a:rPr lang="en-GB" altLang="ko-KR" sz="1100" dirty="0" smtClean="0">
                <a:solidFill>
                  <a:schemeClr val="bg1"/>
                </a:solidFill>
                <a:ea typeface="굴림" pitchFamily="34" charset="-127"/>
              </a:rPr>
            </a:br>
            <a:r>
              <a:rPr lang="en-GB" altLang="ko-KR" sz="1100" dirty="0" smtClean="0">
                <a:solidFill>
                  <a:schemeClr val="bg1"/>
                </a:solidFill>
                <a:ea typeface="굴림" pitchFamily="34" charset="-127"/>
              </a:rPr>
              <a:t>	Vehicle Workshop</a:t>
            </a:r>
            <a:endParaRPr lang="en-GB" altLang="ko-KR" sz="1100" dirty="0">
              <a:solidFill>
                <a:schemeClr val="bg1"/>
              </a:solidFill>
              <a:ea typeface="굴림" pitchFamily="34" charset="-127"/>
            </a:endParaRPr>
          </a:p>
        </p:txBody>
      </p:sp>
      <p:sp>
        <p:nvSpPr>
          <p:cNvPr id="241" name="Rectangle 240"/>
          <p:cNvSpPr/>
          <p:nvPr/>
        </p:nvSpPr>
        <p:spPr>
          <a:xfrm>
            <a:off x="5962229" y="1629035"/>
            <a:ext cx="3177966" cy="943322"/>
          </a:xfrm>
          <a:prstGeom prst="rect">
            <a:avLst/>
          </a:prstGeom>
          <a:solidFill>
            <a:schemeClr val="accent5">
              <a:alpha val="71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altLang="ko-KR" sz="1100" b="1" dirty="0" err="1" smtClean="0">
                <a:solidFill>
                  <a:schemeClr val="bg1"/>
                </a:solidFill>
                <a:ea typeface="굴림" pitchFamily="34" charset="-127"/>
              </a:rPr>
              <a:t>Ageo</a:t>
            </a:r>
            <a:r>
              <a:rPr lang="en-GB" altLang="ko-KR" sz="1100" dirty="0" smtClean="0">
                <a:solidFill>
                  <a:schemeClr val="bg1"/>
                </a:solidFill>
                <a:ea typeface="굴림" pitchFamily="34" charset="-127"/>
              </a:rPr>
              <a:t>	</a:t>
            </a:r>
            <a:r>
              <a:rPr lang="en-GB" altLang="ko-KR" sz="1100" dirty="0" err="1" smtClean="0">
                <a:solidFill>
                  <a:schemeClr val="bg1"/>
                </a:solidFill>
                <a:ea typeface="굴림" pitchFamily="34" charset="-127"/>
              </a:rPr>
              <a:t>Motegi</a:t>
            </a:r>
            <a:r>
              <a:rPr lang="en-GB" altLang="ko-KR" sz="1100" dirty="0" smtClean="0">
                <a:solidFill>
                  <a:schemeClr val="bg1"/>
                </a:solidFill>
                <a:ea typeface="굴림" pitchFamily="34" charset="-127"/>
              </a:rPr>
              <a:t> PG</a:t>
            </a:r>
            <a:br>
              <a:rPr lang="en-GB" altLang="ko-KR" sz="1100" dirty="0" smtClean="0">
                <a:solidFill>
                  <a:schemeClr val="bg1"/>
                </a:solidFill>
                <a:ea typeface="굴림" pitchFamily="34" charset="-127"/>
              </a:rPr>
            </a:br>
            <a:r>
              <a:rPr lang="en-GB" altLang="ko-KR" sz="1100" b="1" dirty="0" smtClean="0">
                <a:solidFill>
                  <a:schemeClr val="bg1"/>
                </a:solidFill>
                <a:ea typeface="굴림" pitchFamily="34" charset="-127"/>
              </a:rPr>
              <a:t>40</a:t>
            </a:r>
            <a:r>
              <a:rPr lang="en-GB" altLang="ko-KR" sz="1100" dirty="0" smtClean="0">
                <a:solidFill>
                  <a:schemeClr val="bg1"/>
                </a:solidFill>
                <a:ea typeface="굴림" pitchFamily="34" charset="-127"/>
              </a:rPr>
              <a:t>	Dynos: 2 -&gt; 1</a:t>
            </a:r>
          </a:p>
          <a:p>
            <a:r>
              <a:rPr lang="en-GB" altLang="ko-KR" sz="1100" dirty="0">
                <a:solidFill>
                  <a:schemeClr val="bg1"/>
                </a:solidFill>
                <a:ea typeface="굴림" pitchFamily="34" charset="-127"/>
              </a:rPr>
              <a:t>	</a:t>
            </a:r>
            <a:r>
              <a:rPr lang="en-GB" altLang="ko-KR" sz="1100" dirty="0" smtClean="0">
                <a:solidFill>
                  <a:schemeClr val="bg1"/>
                </a:solidFill>
                <a:ea typeface="굴림" pitchFamily="34" charset="-127"/>
              </a:rPr>
              <a:t>CAB</a:t>
            </a:r>
            <a:r>
              <a:rPr lang="en-GB" altLang="ko-KR" sz="1100" dirty="0">
                <a:solidFill>
                  <a:schemeClr val="bg1"/>
                </a:solidFill>
                <a:ea typeface="굴림" pitchFamily="34" charset="-127"/>
              </a:rPr>
              <a:t>, Chassis &amp; Axle Shake rigs</a:t>
            </a:r>
            <a:r>
              <a:rPr lang="en-GB" altLang="ko-KR" sz="1100" dirty="0" smtClean="0">
                <a:solidFill>
                  <a:schemeClr val="bg1"/>
                </a:solidFill>
                <a:ea typeface="굴림" pitchFamily="34" charset="-127"/>
              </a:rPr>
              <a:t/>
            </a:r>
            <a:br>
              <a:rPr lang="en-GB" altLang="ko-KR" sz="1100" dirty="0" smtClean="0">
                <a:solidFill>
                  <a:schemeClr val="bg1"/>
                </a:solidFill>
                <a:ea typeface="굴림" pitchFamily="34" charset="-127"/>
              </a:rPr>
            </a:br>
            <a:r>
              <a:rPr lang="en-GB" altLang="ko-KR" sz="1100" dirty="0" smtClean="0">
                <a:solidFill>
                  <a:schemeClr val="bg1"/>
                </a:solidFill>
                <a:ea typeface="굴림" pitchFamily="34" charset="-127"/>
              </a:rPr>
              <a:t>	Vehicle Workshop</a:t>
            </a:r>
            <a:br>
              <a:rPr lang="en-GB" altLang="ko-KR" sz="1100" dirty="0" smtClean="0">
                <a:solidFill>
                  <a:schemeClr val="bg1"/>
                </a:solidFill>
                <a:ea typeface="굴림" pitchFamily="34" charset="-127"/>
              </a:rPr>
            </a:br>
            <a:r>
              <a:rPr lang="en-GB" altLang="ko-KR" sz="1100" dirty="0" smtClean="0">
                <a:solidFill>
                  <a:schemeClr val="bg1"/>
                </a:solidFill>
                <a:ea typeface="굴림" pitchFamily="34" charset="-127"/>
              </a:rPr>
              <a:t>	</a:t>
            </a:r>
            <a:endParaRPr lang="en-GB" altLang="ko-KR" sz="1100" dirty="0">
              <a:solidFill>
                <a:schemeClr val="bg1"/>
              </a:solidFill>
              <a:ea typeface="굴림" pitchFamily="34" charset="-127"/>
            </a:endParaRPr>
          </a:p>
        </p:txBody>
      </p:sp>
      <p:sp>
        <p:nvSpPr>
          <p:cNvPr id="243" name="Rectangle 242"/>
          <p:cNvSpPr/>
          <p:nvPr/>
        </p:nvSpPr>
        <p:spPr>
          <a:xfrm>
            <a:off x="2348751" y="4583809"/>
            <a:ext cx="2682000" cy="732379"/>
          </a:xfrm>
          <a:prstGeom prst="rect">
            <a:avLst/>
          </a:prstGeom>
          <a:solidFill>
            <a:schemeClr val="accent5">
              <a:alpha val="71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altLang="ko-KR" sz="1100" b="1" dirty="0" smtClean="0">
                <a:solidFill>
                  <a:schemeClr val="bg1"/>
                </a:solidFill>
                <a:ea typeface="굴림" pitchFamily="34" charset="-127"/>
              </a:rPr>
              <a:t>Curitiba</a:t>
            </a:r>
            <a:r>
              <a:rPr lang="en-GB" altLang="ko-KR" sz="1100" dirty="0" smtClean="0">
                <a:solidFill>
                  <a:schemeClr val="bg1"/>
                </a:solidFill>
                <a:ea typeface="굴림" pitchFamily="34" charset="-127"/>
              </a:rPr>
              <a:t>	</a:t>
            </a:r>
            <a:r>
              <a:rPr lang="en-GB" altLang="ko-KR" sz="1100" dirty="0">
                <a:solidFill>
                  <a:schemeClr val="bg1"/>
                </a:solidFill>
                <a:ea typeface="굴림" pitchFamily="34" charset="-127"/>
              </a:rPr>
              <a:t> Vehicle Workshop</a:t>
            </a:r>
            <a:r>
              <a:rPr lang="en-GB" altLang="ko-KR" sz="1100" dirty="0" smtClean="0">
                <a:solidFill>
                  <a:schemeClr val="bg1"/>
                </a:solidFill>
                <a:ea typeface="굴림" pitchFamily="34" charset="-127"/>
              </a:rPr>
              <a:t/>
            </a:r>
            <a:br>
              <a:rPr lang="en-GB" altLang="ko-KR" sz="1100" dirty="0" smtClean="0">
                <a:solidFill>
                  <a:schemeClr val="bg1"/>
                </a:solidFill>
                <a:ea typeface="굴림" pitchFamily="34" charset="-127"/>
              </a:rPr>
            </a:br>
            <a:r>
              <a:rPr lang="en-GB" altLang="ko-KR" sz="1100" b="1" dirty="0" smtClean="0">
                <a:solidFill>
                  <a:schemeClr val="bg1"/>
                </a:solidFill>
                <a:ea typeface="굴림" pitchFamily="34" charset="-127"/>
              </a:rPr>
              <a:t>35</a:t>
            </a:r>
            <a:r>
              <a:rPr lang="en-GB" altLang="ko-KR" sz="1100" dirty="0" smtClean="0">
                <a:solidFill>
                  <a:schemeClr val="bg1"/>
                </a:solidFill>
                <a:ea typeface="굴림" pitchFamily="34" charset="-127"/>
              </a:rPr>
              <a:t>	Limited shaker rigs</a:t>
            </a:r>
            <a:endParaRPr lang="en-GB" altLang="ko-KR" sz="1100" dirty="0">
              <a:solidFill>
                <a:schemeClr val="bg1"/>
              </a:solidFill>
              <a:ea typeface="굴림" pitchFamily="34" charset="-127"/>
            </a:endParaRPr>
          </a:p>
        </p:txBody>
      </p:sp>
      <p:pic>
        <p:nvPicPr>
          <p:cNvPr id="222" name="Picture 2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66381" y="3069554"/>
            <a:ext cx="662059" cy="790706"/>
          </a:xfrm>
          <a:prstGeom prst="rect">
            <a:avLst/>
          </a:prstGeom>
          <a:ln>
            <a:noFill/>
          </a:ln>
          <a:effectLst>
            <a:softEdge rad="112500"/>
          </a:effectLst>
        </p:spPr>
      </p:pic>
      <p:pic>
        <p:nvPicPr>
          <p:cNvPr id="2" name="Picture 2" descr="Driver Productivity Age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26220" y="1923566"/>
            <a:ext cx="1110785" cy="5522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descr="Durability"/>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72466" y="4975863"/>
            <a:ext cx="880737" cy="61524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40" name="Rectangle 239"/>
          <p:cNvSpPr/>
          <p:nvPr/>
        </p:nvSpPr>
        <p:spPr>
          <a:xfrm>
            <a:off x="5394094" y="3642549"/>
            <a:ext cx="2696825" cy="792649"/>
          </a:xfrm>
          <a:prstGeom prst="rect">
            <a:avLst/>
          </a:prstGeom>
          <a:solidFill>
            <a:schemeClr val="accent5">
              <a:alpha val="71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altLang="ko-KR" sz="1100" b="1" dirty="0" smtClean="0">
                <a:solidFill>
                  <a:schemeClr val="bg1"/>
                </a:solidFill>
                <a:ea typeface="굴림" pitchFamily="34" charset="-127"/>
              </a:rPr>
              <a:t>Bangalore</a:t>
            </a:r>
            <a:r>
              <a:rPr lang="en-GB" altLang="ko-KR" sz="1100" dirty="0" smtClean="0">
                <a:solidFill>
                  <a:schemeClr val="bg1"/>
                </a:solidFill>
                <a:ea typeface="굴림" pitchFamily="34" charset="-127"/>
              </a:rPr>
              <a:t>	</a:t>
            </a:r>
            <a:r>
              <a:rPr lang="en-GB" altLang="ko-KR" sz="1100" dirty="0" err="1" smtClean="0">
                <a:solidFill>
                  <a:schemeClr val="bg1"/>
                </a:solidFill>
                <a:ea typeface="굴림" pitchFamily="34" charset="-127"/>
              </a:rPr>
              <a:t>Hoskote</a:t>
            </a:r>
            <a:r>
              <a:rPr lang="en-GB" altLang="ko-KR" sz="1100" dirty="0" smtClean="0">
                <a:solidFill>
                  <a:schemeClr val="bg1"/>
                </a:solidFill>
                <a:ea typeface="굴림" pitchFamily="34" charset="-127"/>
              </a:rPr>
              <a:t> PG - limited</a:t>
            </a:r>
            <a:br>
              <a:rPr lang="en-GB" altLang="ko-KR" sz="1100" dirty="0" smtClean="0">
                <a:solidFill>
                  <a:schemeClr val="bg1"/>
                </a:solidFill>
                <a:ea typeface="굴림" pitchFamily="34" charset="-127"/>
              </a:rPr>
            </a:br>
            <a:r>
              <a:rPr lang="en-GB" altLang="ko-KR" sz="1100" b="1" dirty="0" smtClean="0">
                <a:solidFill>
                  <a:schemeClr val="bg1"/>
                </a:solidFill>
                <a:ea typeface="굴림" pitchFamily="34" charset="-127"/>
              </a:rPr>
              <a:t>35</a:t>
            </a:r>
            <a:r>
              <a:rPr lang="en-GB" altLang="ko-KR" sz="1100" dirty="0" smtClean="0">
                <a:solidFill>
                  <a:schemeClr val="bg1"/>
                </a:solidFill>
                <a:ea typeface="굴림" pitchFamily="34" charset="-127"/>
              </a:rPr>
              <a:t>	Vehicle Workshop</a:t>
            </a:r>
          </a:p>
        </p:txBody>
      </p:sp>
      <p:pic>
        <p:nvPicPr>
          <p:cNvPr id="1028" name="Picture 4" descr="workshop"/>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20407" y="3937240"/>
            <a:ext cx="951135" cy="50016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2" name="Picture 8" descr="Winter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0286" y="3786185"/>
            <a:ext cx="837226" cy="6594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Right Triangle 5"/>
          <p:cNvSpPr/>
          <p:nvPr/>
        </p:nvSpPr>
        <p:spPr>
          <a:xfrm rot="5400000">
            <a:off x="7871705" y="2339669"/>
            <a:ext cx="650111" cy="1113428"/>
          </a:xfrm>
          <a:custGeom>
            <a:avLst/>
            <a:gdLst>
              <a:gd name="connsiteX0" fmla="*/ 0 w 592961"/>
              <a:gd name="connsiteY0" fmla="*/ 1471571 h 1471571"/>
              <a:gd name="connsiteX1" fmla="*/ 0 w 592961"/>
              <a:gd name="connsiteY1" fmla="*/ 0 h 1471571"/>
              <a:gd name="connsiteX2" fmla="*/ 592961 w 592961"/>
              <a:gd name="connsiteY2" fmla="*/ 1471571 h 1471571"/>
              <a:gd name="connsiteX3" fmla="*/ 0 w 592961"/>
              <a:gd name="connsiteY3" fmla="*/ 1471571 h 1471571"/>
              <a:gd name="connsiteX0" fmla="*/ 0 w 592961"/>
              <a:gd name="connsiteY0" fmla="*/ 642896 h 1471571"/>
              <a:gd name="connsiteX1" fmla="*/ 0 w 592961"/>
              <a:gd name="connsiteY1" fmla="*/ 0 h 1471571"/>
              <a:gd name="connsiteX2" fmla="*/ 592961 w 592961"/>
              <a:gd name="connsiteY2" fmla="*/ 1471571 h 1471571"/>
              <a:gd name="connsiteX3" fmla="*/ 0 w 592961"/>
              <a:gd name="connsiteY3" fmla="*/ 642896 h 1471571"/>
              <a:gd name="connsiteX0" fmla="*/ 0 w 650111"/>
              <a:gd name="connsiteY0" fmla="*/ 642896 h 1500146"/>
              <a:gd name="connsiteX1" fmla="*/ 0 w 650111"/>
              <a:gd name="connsiteY1" fmla="*/ 0 h 1500146"/>
              <a:gd name="connsiteX2" fmla="*/ 650111 w 650111"/>
              <a:gd name="connsiteY2" fmla="*/ 1500146 h 1500146"/>
              <a:gd name="connsiteX3" fmla="*/ 0 w 650111"/>
              <a:gd name="connsiteY3" fmla="*/ 642896 h 1500146"/>
            </a:gdLst>
            <a:ahLst/>
            <a:cxnLst>
              <a:cxn ang="0">
                <a:pos x="connsiteX0" y="connsiteY0"/>
              </a:cxn>
              <a:cxn ang="0">
                <a:pos x="connsiteX1" y="connsiteY1"/>
              </a:cxn>
              <a:cxn ang="0">
                <a:pos x="connsiteX2" y="connsiteY2"/>
              </a:cxn>
              <a:cxn ang="0">
                <a:pos x="connsiteX3" y="connsiteY3"/>
              </a:cxn>
            </a:cxnLst>
            <a:rect l="l" t="t" r="r" b="b"/>
            <a:pathLst>
              <a:path w="650111" h="1500146">
                <a:moveTo>
                  <a:pt x="0" y="642896"/>
                </a:moveTo>
                <a:lnTo>
                  <a:pt x="0" y="0"/>
                </a:lnTo>
                <a:lnTo>
                  <a:pt x="650111" y="1500146"/>
                </a:lnTo>
                <a:lnTo>
                  <a:pt x="0" y="642896"/>
                </a:lnTo>
                <a:close/>
              </a:path>
            </a:pathLst>
          </a:custGeom>
          <a:solidFill>
            <a:schemeClr val="accent5">
              <a:lumMod val="75000"/>
              <a:alpha val="46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smtClean="0">
              <a:solidFill>
                <a:schemeClr val="tx1"/>
              </a:solidFill>
            </a:endParaRPr>
          </a:p>
        </p:txBody>
      </p:sp>
      <p:sp>
        <p:nvSpPr>
          <p:cNvPr id="230" name="Oval 229"/>
          <p:cNvSpPr/>
          <p:nvPr/>
        </p:nvSpPr>
        <p:spPr>
          <a:xfrm>
            <a:off x="6224325" y="3732735"/>
            <a:ext cx="72000" cy="72000"/>
          </a:xfrm>
          <a:prstGeom prst="ellipse">
            <a:avLst/>
          </a:prstGeom>
          <a:solidFill>
            <a:schemeClr val="tx2"/>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000" smtClean="0">
              <a:solidFill>
                <a:schemeClr val="tx1"/>
              </a:solidFill>
            </a:endParaRPr>
          </a:p>
        </p:txBody>
      </p:sp>
      <p:sp>
        <p:nvSpPr>
          <p:cNvPr id="233" name="Oval 232"/>
          <p:cNvSpPr/>
          <p:nvPr/>
        </p:nvSpPr>
        <p:spPr>
          <a:xfrm>
            <a:off x="2255415" y="3345197"/>
            <a:ext cx="72000" cy="72000"/>
          </a:xfrm>
          <a:prstGeom prst="ellipse">
            <a:avLst/>
          </a:prstGeom>
          <a:solidFill>
            <a:schemeClr val="tx2"/>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000" smtClean="0">
              <a:solidFill>
                <a:schemeClr val="tx1"/>
              </a:solidFill>
            </a:endParaRPr>
          </a:p>
        </p:txBody>
      </p:sp>
      <p:sp>
        <p:nvSpPr>
          <p:cNvPr id="232" name="Oval 231"/>
          <p:cNvSpPr/>
          <p:nvPr/>
        </p:nvSpPr>
        <p:spPr>
          <a:xfrm>
            <a:off x="3048456" y="4673206"/>
            <a:ext cx="72000" cy="72000"/>
          </a:xfrm>
          <a:prstGeom prst="ellipse">
            <a:avLst/>
          </a:prstGeom>
          <a:solidFill>
            <a:schemeClr val="tx2"/>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000" smtClean="0">
              <a:solidFill>
                <a:schemeClr val="tx1"/>
              </a:solidFill>
            </a:endParaRPr>
          </a:p>
        </p:txBody>
      </p:sp>
      <p:sp>
        <p:nvSpPr>
          <p:cNvPr id="224" name="Footer Placeholder 2"/>
          <p:cNvSpPr>
            <a:spLocks noGrp="1"/>
          </p:cNvSpPr>
          <p:nvPr>
            <p:ph type="ftr" sz="quarter" idx="10"/>
          </p:nvPr>
        </p:nvSpPr>
        <p:spPr>
          <a:xfrm>
            <a:off x="339725" y="6426200"/>
            <a:ext cx="6873875" cy="215900"/>
          </a:xfrm>
        </p:spPr>
        <p:txBody>
          <a:bodyPr/>
          <a:lstStyle/>
          <a:p>
            <a:r>
              <a:rPr lang="en-US" noProof="0" dirty="0" smtClean="0"/>
              <a:t>Features, Verification &amp; Validation</a:t>
            </a:r>
            <a:endParaRPr lang="en-US" noProof="0" dirty="0"/>
          </a:p>
        </p:txBody>
      </p:sp>
    </p:spTree>
    <p:extLst>
      <p:ext uri="{BB962C8B-B14F-4D97-AF65-F5344CB8AC3E}">
        <p14:creationId xmlns:p14="http://schemas.microsoft.com/office/powerpoint/2010/main" val="132878124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6" name="Rectangle 4"/>
          <p:cNvSpPr>
            <a:spLocks noGrp="1" noChangeArrowheads="1"/>
          </p:cNvSpPr>
          <p:nvPr>
            <p:ph type="title"/>
          </p:nvPr>
        </p:nvSpPr>
        <p:spPr/>
        <p:txBody>
          <a:bodyPr/>
          <a:lstStyle/>
          <a:p>
            <a:r>
              <a:rPr lang="en-US" altLang="en-US" sz="2800" dirty="0" smtClean="0"/>
              <a:t>Proving grounds</a:t>
            </a:r>
            <a:endParaRPr lang="en-US" altLang="en-US" sz="2800" dirty="0"/>
          </a:p>
        </p:txBody>
      </p:sp>
      <p:pic>
        <p:nvPicPr>
          <p:cNvPr id="387089" name="Picture 17" descr="globen"/>
          <p:cNvPicPr>
            <a:picLocks noChangeAspect="1" noChangeArrowheads="1"/>
          </p:cNvPicPr>
          <p:nvPr/>
        </p:nvPicPr>
        <p:blipFill>
          <a:blip r:embed="rId3">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a:stretch>
            <a:fillRect/>
          </a:stretch>
        </p:blipFill>
        <p:spPr bwMode="auto">
          <a:xfrm>
            <a:off x="1594338" y="2633663"/>
            <a:ext cx="5896708" cy="3575050"/>
          </a:xfrm>
          <a:prstGeom prst="rect">
            <a:avLst/>
          </a:prstGeom>
          <a:noFill/>
          <a:extLst>
            <a:ext uri="{909E8E84-426E-40DD-AFC4-6F175D3DCCD1}">
              <a14:hiddenFill xmlns:a14="http://schemas.microsoft.com/office/drawing/2010/main">
                <a:solidFill>
                  <a:srgbClr val="FFFFFF"/>
                </a:solidFill>
              </a14:hiddenFill>
            </a:ext>
          </a:extLst>
        </p:spPr>
      </p:pic>
      <p:sp>
        <p:nvSpPr>
          <p:cNvPr id="387092" name="Text Box 20"/>
          <p:cNvSpPr txBox="1">
            <a:spLocks noChangeArrowheads="1"/>
          </p:cNvSpPr>
          <p:nvPr/>
        </p:nvSpPr>
        <p:spPr bwMode="auto">
          <a:xfrm>
            <a:off x="597877" y="2593976"/>
            <a:ext cx="1701312" cy="360363"/>
          </a:xfrm>
          <a:prstGeom prst="rect">
            <a:avLst/>
          </a:prstGeom>
          <a:solidFill>
            <a:schemeClr val="accent1">
              <a:alpha val="30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spcBef>
                <a:spcPct val="50000"/>
              </a:spcBef>
            </a:pPr>
            <a:r>
              <a:rPr lang="en-US" altLang="en-US" b="1"/>
              <a:t>Hällered PG</a:t>
            </a:r>
            <a:br>
              <a:rPr lang="en-US" altLang="en-US" b="1"/>
            </a:br>
            <a:endParaRPr lang="en-US" altLang="en-US" sz="1200" b="1"/>
          </a:p>
        </p:txBody>
      </p:sp>
      <p:pic>
        <p:nvPicPr>
          <p:cNvPr id="387093" name="Picture 21" descr="valbonne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2708" y="3441701"/>
            <a:ext cx="1701312" cy="1223963"/>
          </a:xfrm>
          <a:prstGeom prst="rect">
            <a:avLst/>
          </a:prstGeom>
          <a:noFill/>
          <a:extLst>
            <a:ext uri="{909E8E84-426E-40DD-AFC4-6F175D3DCCD1}">
              <a14:hiddenFill xmlns:a14="http://schemas.microsoft.com/office/drawing/2010/main">
                <a:solidFill>
                  <a:srgbClr val="FFFFFF"/>
                </a:solidFill>
              </a14:hiddenFill>
            </a:ext>
          </a:extLst>
        </p:spPr>
      </p:pic>
      <p:pic>
        <p:nvPicPr>
          <p:cNvPr id="387094" name="Picture 22"/>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07874" y="3984626"/>
            <a:ext cx="1701311" cy="1223963"/>
          </a:xfrm>
          <a:prstGeom prst="rect">
            <a:avLst/>
          </a:prstGeom>
          <a:noFill/>
          <a:ln>
            <a:noFill/>
          </a:ln>
          <a:effectLst/>
          <a:extLst>
            <a:ext uri="{909E8E84-426E-40DD-AFC4-6F175D3DCCD1}">
              <a14:hiddenFill xmlns:a14="http://schemas.microsoft.com/office/drawing/2010/main">
                <a:gradFill rotWithShape="0">
                  <a:gsLst>
                    <a:gs pos="0">
                      <a:srgbClr val="FF9900">
                        <a:gamma/>
                        <a:shade val="69804"/>
                        <a:invGamma/>
                      </a:srgbClr>
                    </a:gs>
                    <a:gs pos="50000">
                      <a:srgbClr val="FF9900"/>
                    </a:gs>
                    <a:gs pos="100000">
                      <a:srgbClr val="FF9900">
                        <a:gamma/>
                        <a:shade val="69804"/>
                        <a:invGamma/>
                      </a:srgbClr>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7095" name="Picture 2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7877" y="1308100"/>
            <a:ext cx="1701312"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7096" name="Picture 24"/>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91754" y="1308100"/>
            <a:ext cx="1701312" cy="122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7098" name="Text Box 26"/>
          <p:cNvSpPr txBox="1">
            <a:spLocks noChangeArrowheads="1"/>
          </p:cNvSpPr>
          <p:nvPr/>
        </p:nvSpPr>
        <p:spPr bwMode="auto">
          <a:xfrm>
            <a:off x="562708" y="4689476"/>
            <a:ext cx="1701312" cy="360363"/>
          </a:xfrm>
          <a:prstGeom prst="rect">
            <a:avLst/>
          </a:prstGeom>
          <a:solidFill>
            <a:schemeClr val="accent1">
              <a:alpha val="30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spcBef>
                <a:spcPct val="50000"/>
              </a:spcBef>
            </a:pPr>
            <a:r>
              <a:rPr lang="en-US" altLang="en-US" b="1" dirty="0"/>
              <a:t>La </a:t>
            </a:r>
            <a:r>
              <a:rPr lang="en-US" altLang="en-US" b="1" dirty="0" err="1" smtClean="0"/>
              <a:t>Valbonne</a:t>
            </a:r>
            <a:r>
              <a:rPr lang="en-US" altLang="en-US" b="1" dirty="0" smtClean="0"/>
              <a:t> </a:t>
            </a:r>
            <a:r>
              <a:rPr lang="en-US" altLang="en-US" b="1" dirty="0"/>
              <a:t>PG</a:t>
            </a:r>
            <a:br>
              <a:rPr lang="en-US" altLang="en-US" b="1" dirty="0"/>
            </a:br>
            <a:endParaRPr lang="en-US" altLang="en-US" sz="1200" b="1" dirty="0"/>
          </a:p>
        </p:txBody>
      </p:sp>
      <p:sp>
        <p:nvSpPr>
          <p:cNvPr id="387101" name="Text Box 29"/>
          <p:cNvSpPr txBox="1">
            <a:spLocks noChangeArrowheads="1"/>
          </p:cNvSpPr>
          <p:nvPr/>
        </p:nvSpPr>
        <p:spPr bwMode="auto">
          <a:xfrm>
            <a:off x="7280031" y="2543176"/>
            <a:ext cx="1701312" cy="360363"/>
          </a:xfrm>
          <a:prstGeom prst="rect">
            <a:avLst/>
          </a:prstGeom>
          <a:solidFill>
            <a:schemeClr val="accent1">
              <a:alpha val="30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spcBef>
                <a:spcPct val="50000"/>
              </a:spcBef>
            </a:pPr>
            <a:r>
              <a:rPr lang="en-US" altLang="en-US" sz="1600" b="1" dirty="0"/>
              <a:t>Greensboro PG</a:t>
            </a:r>
            <a:r>
              <a:rPr lang="en-US" altLang="en-US" b="1" dirty="0"/>
              <a:t/>
            </a:r>
            <a:br>
              <a:rPr lang="en-US" altLang="en-US" b="1" dirty="0"/>
            </a:br>
            <a:endParaRPr lang="en-US" altLang="en-US" sz="1200" b="1" dirty="0"/>
          </a:p>
        </p:txBody>
      </p:sp>
      <p:sp>
        <p:nvSpPr>
          <p:cNvPr id="387103" name="Text Box 31"/>
          <p:cNvSpPr txBox="1">
            <a:spLocks noChangeArrowheads="1"/>
          </p:cNvSpPr>
          <p:nvPr/>
        </p:nvSpPr>
        <p:spPr bwMode="auto">
          <a:xfrm>
            <a:off x="7315200" y="5235576"/>
            <a:ext cx="1701312" cy="360363"/>
          </a:xfrm>
          <a:prstGeom prst="rect">
            <a:avLst/>
          </a:prstGeom>
          <a:solidFill>
            <a:schemeClr val="accent1">
              <a:alpha val="30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spcBef>
                <a:spcPct val="50000"/>
              </a:spcBef>
            </a:pPr>
            <a:r>
              <a:rPr lang="en-US" altLang="en-US" b="1"/>
              <a:t>Motegi PG</a:t>
            </a:r>
            <a:br>
              <a:rPr lang="en-US" altLang="en-US" b="1"/>
            </a:br>
            <a:endParaRPr lang="en-US" altLang="en-US" sz="1200" b="1"/>
          </a:p>
        </p:txBody>
      </p:sp>
      <p:sp>
        <p:nvSpPr>
          <p:cNvPr id="387107" name="Freeform 35"/>
          <p:cNvSpPr>
            <a:spLocks/>
          </p:cNvSpPr>
          <p:nvPr/>
        </p:nvSpPr>
        <p:spPr bwMode="auto">
          <a:xfrm flipV="1">
            <a:off x="2275743" y="3697288"/>
            <a:ext cx="363415" cy="381000"/>
          </a:xfrm>
          <a:custGeom>
            <a:avLst/>
            <a:gdLst>
              <a:gd name="T0" fmla="*/ 0 w 400"/>
              <a:gd name="T1" fmla="*/ 0 h 960"/>
              <a:gd name="T2" fmla="*/ 400 w 400"/>
              <a:gd name="T3" fmla="*/ 0 h 960"/>
              <a:gd name="T4" fmla="*/ 400 w 400"/>
              <a:gd name="T5" fmla="*/ 960 h 960"/>
            </a:gdLst>
            <a:ahLst/>
            <a:cxnLst>
              <a:cxn ang="0">
                <a:pos x="T0" y="T1"/>
              </a:cxn>
              <a:cxn ang="0">
                <a:pos x="T2" y="T3"/>
              </a:cxn>
              <a:cxn ang="0">
                <a:pos x="T4" y="T5"/>
              </a:cxn>
            </a:cxnLst>
            <a:rect l="0" t="0" r="r" b="b"/>
            <a:pathLst>
              <a:path w="400" h="960">
                <a:moveTo>
                  <a:pt x="0" y="0"/>
                </a:moveTo>
                <a:lnTo>
                  <a:pt x="400" y="0"/>
                </a:lnTo>
                <a:lnTo>
                  <a:pt x="400" y="960"/>
                </a:lnTo>
              </a:path>
            </a:pathLst>
          </a:custGeom>
          <a:noFill/>
          <a:ln w="25400" cap="flat" cmpd="sng">
            <a:solidFill>
              <a:srgbClr val="000080"/>
            </a:solidFill>
            <a:prstDash val="solid"/>
            <a:round/>
            <a:headEnd type="none" w="med" len="med"/>
            <a:tail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7109" name="Freeform 37"/>
          <p:cNvSpPr>
            <a:spLocks/>
          </p:cNvSpPr>
          <p:nvPr/>
        </p:nvSpPr>
        <p:spPr bwMode="auto">
          <a:xfrm>
            <a:off x="2335823" y="1908175"/>
            <a:ext cx="550985" cy="1524000"/>
          </a:xfrm>
          <a:custGeom>
            <a:avLst/>
            <a:gdLst>
              <a:gd name="T0" fmla="*/ 0 w 400"/>
              <a:gd name="T1" fmla="*/ 0 h 960"/>
              <a:gd name="T2" fmla="*/ 400 w 400"/>
              <a:gd name="T3" fmla="*/ 0 h 960"/>
              <a:gd name="T4" fmla="*/ 400 w 400"/>
              <a:gd name="T5" fmla="*/ 960 h 960"/>
            </a:gdLst>
            <a:ahLst/>
            <a:cxnLst>
              <a:cxn ang="0">
                <a:pos x="T0" y="T1"/>
              </a:cxn>
              <a:cxn ang="0">
                <a:pos x="T2" y="T3"/>
              </a:cxn>
              <a:cxn ang="0">
                <a:pos x="T4" y="T5"/>
              </a:cxn>
            </a:cxnLst>
            <a:rect l="0" t="0" r="r" b="b"/>
            <a:pathLst>
              <a:path w="400" h="960">
                <a:moveTo>
                  <a:pt x="0" y="0"/>
                </a:moveTo>
                <a:lnTo>
                  <a:pt x="400" y="0"/>
                </a:lnTo>
                <a:lnTo>
                  <a:pt x="400" y="960"/>
                </a:lnTo>
              </a:path>
            </a:pathLst>
          </a:custGeom>
          <a:noFill/>
          <a:ln w="25400" cap="flat" cmpd="sng">
            <a:solidFill>
              <a:srgbClr val="000080"/>
            </a:solidFill>
            <a:prstDash val="solid"/>
            <a:round/>
            <a:headEnd type="none" w="med" len="med"/>
            <a:tail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7113" name="Freeform 41"/>
          <p:cNvSpPr>
            <a:spLocks/>
          </p:cNvSpPr>
          <p:nvPr/>
        </p:nvSpPr>
        <p:spPr bwMode="auto">
          <a:xfrm>
            <a:off x="5943600" y="3086100"/>
            <a:ext cx="2145323" cy="711200"/>
          </a:xfrm>
          <a:custGeom>
            <a:avLst/>
            <a:gdLst>
              <a:gd name="T0" fmla="*/ 1520 w 1520"/>
              <a:gd name="T1" fmla="*/ 0 h 512"/>
              <a:gd name="T2" fmla="*/ 1520 w 1520"/>
              <a:gd name="T3" fmla="*/ 512 h 512"/>
              <a:gd name="T4" fmla="*/ 0 w 1520"/>
              <a:gd name="T5" fmla="*/ 512 h 512"/>
            </a:gdLst>
            <a:ahLst/>
            <a:cxnLst>
              <a:cxn ang="0">
                <a:pos x="T0" y="T1"/>
              </a:cxn>
              <a:cxn ang="0">
                <a:pos x="T2" y="T3"/>
              </a:cxn>
              <a:cxn ang="0">
                <a:pos x="T4" y="T5"/>
              </a:cxn>
            </a:cxnLst>
            <a:rect l="0" t="0" r="r" b="b"/>
            <a:pathLst>
              <a:path w="1520" h="512">
                <a:moveTo>
                  <a:pt x="1520" y="0"/>
                </a:moveTo>
                <a:lnTo>
                  <a:pt x="1520" y="512"/>
                </a:lnTo>
                <a:lnTo>
                  <a:pt x="0" y="512"/>
                </a:lnTo>
              </a:path>
            </a:pathLst>
          </a:custGeom>
          <a:noFill/>
          <a:ln w="25400" cap="flat" cmpd="sng">
            <a:solidFill>
              <a:srgbClr val="000080"/>
            </a:solidFill>
            <a:prstDash val="solid"/>
            <a:round/>
            <a:headEnd type="none" w="med" len="med"/>
            <a:tail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7116" name="Freeform 44"/>
          <p:cNvSpPr>
            <a:spLocks/>
          </p:cNvSpPr>
          <p:nvPr/>
        </p:nvSpPr>
        <p:spPr bwMode="auto">
          <a:xfrm flipH="1" flipV="1">
            <a:off x="4280389" y="3824288"/>
            <a:ext cx="3001108" cy="774700"/>
          </a:xfrm>
          <a:custGeom>
            <a:avLst/>
            <a:gdLst>
              <a:gd name="T0" fmla="*/ 0 w 400"/>
              <a:gd name="T1" fmla="*/ 0 h 960"/>
              <a:gd name="T2" fmla="*/ 400 w 400"/>
              <a:gd name="T3" fmla="*/ 0 h 960"/>
              <a:gd name="T4" fmla="*/ 400 w 400"/>
              <a:gd name="T5" fmla="*/ 960 h 960"/>
            </a:gdLst>
            <a:ahLst/>
            <a:cxnLst>
              <a:cxn ang="0">
                <a:pos x="T0" y="T1"/>
              </a:cxn>
              <a:cxn ang="0">
                <a:pos x="T2" y="T3"/>
              </a:cxn>
              <a:cxn ang="0">
                <a:pos x="T4" y="T5"/>
              </a:cxn>
            </a:cxnLst>
            <a:rect l="0" t="0" r="r" b="b"/>
            <a:pathLst>
              <a:path w="400" h="960">
                <a:moveTo>
                  <a:pt x="0" y="0"/>
                </a:moveTo>
                <a:lnTo>
                  <a:pt x="400" y="0"/>
                </a:lnTo>
                <a:lnTo>
                  <a:pt x="400" y="960"/>
                </a:lnTo>
              </a:path>
            </a:pathLst>
          </a:custGeom>
          <a:noFill/>
          <a:ln w="25400" cap="flat" cmpd="sng">
            <a:solidFill>
              <a:srgbClr val="000080"/>
            </a:solidFill>
            <a:prstDash val="solid"/>
            <a:round/>
            <a:headEnd type="none" w="med" len="med"/>
            <a:tail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7117" name="Text Box 45"/>
          <p:cNvSpPr txBox="1">
            <a:spLocks noChangeArrowheads="1"/>
          </p:cNvSpPr>
          <p:nvPr/>
        </p:nvSpPr>
        <p:spPr bwMode="auto">
          <a:xfrm>
            <a:off x="4806462" y="5387975"/>
            <a:ext cx="974481" cy="306388"/>
          </a:xfrm>
          <a:prstGeom prst="rect">
            <a:avLst/>
          </a:prstGeom>
          <a:solidFill>
            <a:schemeClr val="accent1">
              <a:alpha val="53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spcBef>
                <a:spcPct val="50000"/>
              </a:spcBef>
            </a:pPr>
            <a:r>
              <a:rPr lang="en-US" altLang="en-US" sz="1600" b="1" dirty="0"/>
              <a:t>Curitiba</a:t>
            </a:r>
            <a:br>
              <a:rPr lang="en-US" altLang="en-US" sz="1600" b="1" dirty="0"/>
            </a:br>
            <a:endParaRPr lang="en-US" altLang="en-US" sz="1600" b="1" dirty="0"/>
          </a:p>
        </p:txBody>
      </p:sp>
      <p:sp>
        <p:nvSpPr>
          <p:cNvPr id="387120" name="Text Box 48"/>
          <p:cNvSpPr txBox="1">
            <a:spLocks noChangeArrowheads="1"/>
          </p:cNvSpPr>
          <p:nvPr/>
        </p:nvSpPr>
        <p:spPr bwMode="auto">
          <a:xfrm>
            <a:off x="1828799" y="5426075"/>
            <a:ext cx="1194289" cy="319088"/>
          </a:xfrm>
          <a:prstGeom prst="rect">
            <a:avLst/>
          </a:prstGeom>
          <a:solidFill>
            <a:schemeClr val="accent1">
              <a:alpha val="53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spcBef>
                <a:spcPct val="50000"/>
              </a:spcBef>
            </a:pPr>
            <a:r>
              <a:rPr lang="en-US" altLang="en-US" sz="1600" b="1" dirty="0"/>
              <a:t>Bangalore</a:t>
            </a:r>
            <a:r>
              <a:rPr lang="en-US" altLang="en-US" b="1" dirty="0"/>
              <a:t/>
            </a:r>
            <a:br>
              <a:rPr lang="en-US" altLang="en-US" b="1" dirty="0"/>
            </a:br>
            <a:endParaRPr lang="en-US" altLang="en-US" sz="1200" b="1" dirty="0"/>
          </a:p>
        </p:txBody>
      </p:sp>
      <p:sp>
        <p:nvSpPr>
          <p:cNvPr id="387121" name="Text Box 49"/>
          <p:cNvSpPr txBox="1">
            <a:spLocks noChangeArrowheads="1"/>
          </p:cNvSpPr>
          <p:nvPr/>
        </p:nvSpPr>
        <p:spPr bwMode="auto">
          <a:xfrm>
            <a:off x="3259015" y="1412875"/>
            <a:ext cx="1853712" cy="560388"/>
          </a:xfrm>
          <a:prstGeom prst="rect">
            <a:avLst/>
          </a:prstGeom>
          <a:solidFill>
            <a:schemeClr val="accent1">
              <a:alpha val="53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spcBef>
                <a:spcPct val="50000"/>
              </a:spcBef>
            </a:pPr>
            <a:r>
              <a:rPr lang="en-US" altLang="en-US" sz="1600" b="1" dirty="0" err="1"/>
              <a:t>Kiruna</a:t>
            </a:r>
            <a:r>
              <a:rPr lang="en-US" altLang="en-US" sz="1600" b="1" dirty="0"/>
              <a:t>, Cold Climate testing</a:t>
            </a:r>
          </a:p>
        </p:txBody>
      </p:sp>
      <p:sp>
        <p:nvSpPr>
          <p:cNvPr id="387122" name="Text Box 50"/>
          <p:cNvSpPr txBox="1">
            <a:spLocks noChangeArrowheads="1"/>
          </p:cNvSpPr>
          <p:nvPr/>
        </p:nvSpPr>
        <p:spPr bwMode="auto">
          <a:xfrm>
            <a:off x="3329354" y="2517775"/>
            <a:ext cx="1865435" cy="534988"/>
          </a:xfrm>
          <a:prstGeom prst="rect">
            <a:avLst/>
          </a:prstGeom>
          <a:solidFill>
            <a:schemeClr val="accent1">
              <a:alpha val="53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spcBef>
                <a:spcPct val="50000"/>
              </a:spcBef>
            </a:pPr>
            <a:r>
              <a:rPr lang="en-US" altLang="en-US" sz="1600" b="1" dirty="0"/>
              <a:t>Almeria, Hot Climate testing</a:t>
            </a:r>
          </a:p>
        </p:txBody>
      </p:sp>
      <p:sp>
        <p:nvSpPr>
          <p:cNvPr id="387123" name="Freeform 51"/>
          <p:cNvSpPr>
            <a:spLocks/>
          </p:cNvSpPr>
          <p:nvPr/>
        </p:nvSpPr>
        <p:spPr bwMode="auto">
          <a:xfrm flipH="1">
            <a:off x="3099289" y="1668463"/>
            <a:ext cx="128954" cy="1638300"/>
          </a:xfrm>
          <a:custGeom>
            <a:avLst/>
            <a:gdLst>
              <a:gd name="T0" fmla="*/ 0 w 400"/>
              <a:gd name="T1" fmla="*/ 0 h 960"/>
              <a:gd name="T2" fmla="*/ 400 w 400"/>
              <a:gd name="T3" fmla="*/ 0 h 960"/>
              <a:gd name="T4" fmla="*/ 400 w 400"/>
              <a:gd name="T5" fmla="*/ 960 h 960"/>
            </a:gdLst>
            <a:ahLst/>
            <a:cxnLst>
              <a:cxn ang="0">
                <a:pos x="T0" y="T1"/>
              </a:cxn>
              <a:cxn ang="0">
                <a:pos x="T2" y="T3"/>
              </a:cxn>
              <a:cxn ang="0">
                <a:pos x="T4" y="T5"/>
              </a:cxn>
            </a:cxnLst>
            <a:rect l="0" t="0" r="r" b="b"/>
            <a:pathLst>
              <a:path w="400" h="960">
                <a:moveTo>
                  <a:pt x="0" y="0"/>
                </a:moveTo>
                <a:lnTo>
                  <a:pt x="400" y="0"/>
                </a:lnTo>
                <a:lnTo>
                  <a:pt x="400" y="960"/>
                </a:lnTo>
              </a:path>
            </a:pathLst>
          </a:custGeom>
          <a:noFill/>
          <a:ln w="25400" cap="flat" cmpd="sng">
            <a:solidFill>
              <a:srgbClr val="339966"/>
            </a:solidFill>
            <a:prstDash val="solid"/>
            <a:round/>
            <a:headEnd type="none" w="med" len="med"/>
            <a:tail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7124" name="Freeform 52"/>
          <p:cNvSpPr>
            <a:spLocks/>
          </p:cNvSpPr>
          <p:nvPr/>
        </p:nvSpPr>
        <p:spPr bwMode="auto">
          <a:xfrm flipH="1">
            <a:off x="2501412" y="2811463"/>
            <a:ext cx="773723" cy="1003300"/>
          </a:xfrm>
          <a:custGeom>
            <a:avLst/>
            <a:gdLst>
              <a:gd name="T0" fmla="*/ 0 w 400"/>
              <a:gd name="T1" fmla="*/ 0 h 960"/>
              <a:gd name="T2" fmla="*/ 400 w 400"/>
              <a:gd name="T3" fmla="*/ 0 h 960"/>
              <a:gd name="T4" fmla="*/ 400 w 400"/>
              <a:gd name="T5" fmla="*/ 960 h 960"/>
            </a:gdLst>
            <a:ahLst/>
            <a:cxnLst>
              <a:cxn ang="0">
                <a:pos x="T0" y="T1"/>
              </a:cxn>
              <a:cxn ang="0">
                <a:pos x="T2" y="T3"/>
              </a:cxn>
              <a:cxn ang="0">
                <a:pos x="T4" y="T5"/>
              </a:cxn>
            </a:cxnLst>
            <a:rect l="0" t="0" r="r" b="b"/>
            <a:pathLst>
              <a:path w="400" h="960">
                <a:moveTo>
                  <a:pt x="0" y="0"/>
                </a:moveTo>
                <a:lnTo>
                  <a:pt x="400" y="0"/>
                </a:lnTo>
                <a:lnTo>
                  <a:pt x="400" y="960"/>
                </a:lnTo>
              </a:path>
            </a:pathLst>
          </a:custGeom>
          <a:noFill/>
          <a:ln w="25400" cap="flat" cmpd="sng">
            <a:solidFill>
              <a:srgbClr val="339966"/>
            </a:solidFill>
            <a:prstDash val="solid"/>
            <a:round/>
            <a:headEnd type="none" w="med" len="med"/>
            <a:tail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7125" name="Freeform 53"/>
          <p:cNvSpPr>
            <a:spLocks/>
          </p:cNvSpPr>
          <p:nvPr/>
        </p:nvSpPr>
        <p:spPr bwMode="auto">
          <a:xfrm flipV="1">
            <a:off x="3023089" y="4221163"/>
            <a:ext cx="460131" cy="1390650"/>
          </a:xfrm>
          <a:custGeom>
            <a:avLst/>
            <a:gdLst>
              <a:gd name="T0" fmla="*/ 0 w 400"/>
              <a:gd name="T1" fmla="*/ 0 h 960"/>
              <a:gd name="T2" fmla="*/ 400 w 400"/>
              <a:gd name="T3" fmla="*/ 0 h 960"/>
              <a:gd name="T4" fmla="*/ 400 w 400"/>
              <a:gd name="T5" fmla="*/ 960 h 960"/>
            </a:gdLst>
            <a:ahLst/>
            <a:cxnLst>
              <a:cxn ang="0">
                <a:pos x="T0" y="T1"/>
              </a:cxn>
              <a:cxn ang="0">
                <a:pos x="T2" y="T3"/>
              </a:cxn>
              <a:cxn ang="0">
                <a:pos x="T4" y="T5"/>
              </a:cxn>
            </a:cxnLst>
            <a:rect l="0" t="0" r="r" b="b"/>
            <a:pathLst>
              <a:path w="400" h="960">
                <a:moveTo>
                  <a:pt x="0" y="0"/>
                </a:moveTo>
                <a:lnTo>
                  <a:pt x="400" y="0"/>
                </a:lnTo>
                <a:lnTo>
                  <a:pt x="400" y="960"/>
                </a:lnTo>
              </a:path>
            </a:pathLst>
          </a:custGeom>
          <a:noFill/>
          <a:ln w="25400" cap="flat" cmpd="sng">
            <a:solidFill>
              <a:srgbClr val="339966"/>
            </a:solidFill>
            <a:prstDash val="sysDot"/>
            <a:round/>
            <a:headEnd type="none" w="med" len="med"/>
            <a:tail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7126" name="Freeform 54"/>
          <p:cNvSpPr>
            <a:spLocks/>
          </p:cNvSpPr>
          <p:nvPr/>
        </p:nvSpPr>
        <p:spPr bwMode="auto">
          <a:xfrm flipV="1">
            <a:off x="5738446" y="5051426"/>
            <a:ext cx="577362" cy="504825"/>
          </a:xfrm>
          <a:custGeom>
            <a:avLst/>
            <a:gdLst>
              <a:gd name="T0" fmla="*/ 0 w 400"/>
              <a:gd name="T1" fmla="*/ 0 h 960"/>
              <a:gd name="T2" fmla="*/ 400 w 400"/>
              <a:gd name="T3" fmla="*/ 0 h 960"/>
              <a:gd name="T4" fmla="*/ 400 w 400"/>
              <a:gd name="T5" fmla="*/ 960 h 960"/>
            </a:gdLst>
            <a:ahLst/>
            <a:cxnLst>
              <a:cxn ang="0">
                <a:pos x="T0" y="T1"/>
              </a:cxn>
              <a:cxn ang="0">
                <a:pos x="T2" y="T3"/>
              </a:cxn>
              <a:cxn ang="0">
                <a:pos x="T4" y="T5"/>
              </a:cxn>
            </a:cxnLst>
            <a:rect l="0" t="0" r="r" b="b"/>
            <a:pathLst>
              <a:path w="400" h="960">
                <a:moveTo>
                  <a:pt x="0" y="0"/>
                </a:moveTo>
                <a:lnTo>
                  <a:pt x="400" y="0"/>
                </a:lnTo>
                <a:lnTo>
                  <a:pt x="400" y="960"/>
                </a:lnTo>
              </a:path>
            </a:pathLst>
          </a:custGeom>
          <a:noFill/>
          <a:ln w="25400" cap="flat" cmpd="sng">
            <a:solidFill>
              <a:srgbClr val="339966"/>
            </a:solidFill>
            <a:prstDash val="solid"/>
            <a:round/>
            <a:headEnd type="none" w="med" len="med"/>
            <a:tailEnd type="oval"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7127" name="Text Box 55"/>
          <p:cNvSpPr txBox="1">
            <a:spLocks noChangeArrowheads="1"/>
          </p:cNvSpPr>
          <p:nvPr/>
        </p:nvSpPr>
        <p:spPr bwMode="auto">
          <a:xfrm flipH="1" flipV="1">
            <a:off x="10446728" y="7456488"/>
            <a:ext cx="655026" cy="55562"/>
          </a:xfrm>
          <a:prstGeom prst="rect">
            <a:avLst/>
          </a:prstGeom>
          <a:solidFill>
            <a:schemeClr val="accent1">
              <a:alpha val="53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spcBef>
                <a:spcPct val="50000"/>
              </a:spcBef>
            </a:pPr>
            <a:r>
              <a:rPr lang="en-US" altLang="en-US" b="1"/>
              <a:t>Curitiba</a:t>
            </a:r>
            <a:br>
              <a:rPr lang="en-US" altLang="en-US" b="1"/>
            </a:br>
            <a:endParaRPr lang="en-US" altLang="en-US" sz="1200" b="1"/>
          </a:p>
        </p:txBody>
      </p:sp>
      <p:sp>
        <p:nvSpPr>
          <p:cNvPr id="26" name="Footer Placeholder 2"/>
          <p:cNvSpPr>
            <a:spLocks noGrp="1"/>
          </p:cNvSpPr>
          <p:nvPr>
            <p:ph type="ftr" sz="quarter" idx="10"/>
          </p:nvPr>
        </p:nvSpPr>
        <p:spPr>
          <a:xfrm>
            <a:off x="339725" y="6426200"/>
            <a:ext cx="6873875" cy="215900"/>
          </a:xfrm>
        </p:spPr>
        <p:txBody>
          <a:bodyPr/>
          <a:lstStyle/>
          <a:p>
            <a:r>
              <a:rPr lang="en-US" noProof="0" dirty="0" smtClean="0"/>
              <a:t>Features, Verification &amp; Validation</a:t>
            </a:r>
            <a:endParaRPr lang="en-US" noProof="0" dirty="0"/>
          </a:p>
        </p:txBody>
      </p:sp>
      <p:pic>
        <p:nvPicPr>
          <p:cNvPr id="1027"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2814" t="9666" r="25321" b="12026"/>
          <a:stretch/>
        </p:blipFill>
        <p:spPr bwMode="auto">
          <a:xfrm>
            <a:off x="3009965" y="4681723"/>
            <a:ext cx="1415764" cy="1488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07445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3870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70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709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70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70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70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710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71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71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71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71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71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7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092" grpId="0" animBg="1"/>
      <p:bldP spid="387098" grpId="0" animBg="1"/>
      <p:bldP spid="387101" grpId="0" animBg="1"/>
      <p:bldP spid="387103" grpId="0" animBg="1"/>
      <p:bldP spid="387117" grpId="0" animBg="1"/>
      <p:bldP spid="387120" grpId="0" animBg="1"/>
      <p:bldP spid="387121" grpId="0" animBg="1"/>
      <p:bldP spid="387122" grpId="0" animBg="1"/>
      <p:bldP spid="38712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uIjUBG6rb06dt3TEiVPyf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oXh0Q28P70mBQNzl9WzJ8Q"/>
</p:tagLst>
</file>

<file path=ppt/theme/theme1.xml><?xml version="1.0" encoding="utf-8"?>
<a:theme xmlns:a="http://schemas.openxmlformats.org/drawingml/2006/main" name="Powertrain Engineering PowerPoint template">
  <a:themeElements>
    <a:clrScheme name="Volvo Profile and Accent Colors - AB Volvo/BU">
      <a:dk1>
        <a:srgbClr val="000000"/>
      </a:dk1>
      <a:lt1>
        <a:srgbClr val="FFFFFF"/>
      </a:lt1>
      <a:dk2>
        <a:srgbClr val="616161"/>
      </a:dk2>
      <a:lt2>
        <a:srgbClr val="9D9E9C"/>
      </a:lt2>
      <a:accent1>
        <a:srgbClr val="B1BCC8"/>
      </a:accent1>
      <a:accent2>
        <a:srgbClr val="627890"/>
      </a:accent2>
      <a:accent3>
        <a:srgbClr val="8FA8A0"/>
      </a:accent3>
      <a:accent4>
        <a:srgbClr val="C7D3D0"/>
      </a:accent4>
      <a:accent5>
        <a:srgbClr val="A65E6D"/>
      </a:accent5>
      <a:accent6>
        <a:srgbClr val="E5DAA2"/>
      </a:accent6>
      <a:hlink>
        <a:srgbClr val="627890"/>
      </a:hlink>
      <a:folHlink>
        <a:srgbClr val="7BA96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9050"/>
      </a:spPr>
      <a:bodyPr rtlCol="0" anchor="ctr"/>
      <a:lstStyle>
        <a:defPPr algn="ctr">
          <a:defRPr sz="20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smtClean="0"/>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_VolvoGroup">
  <a:themeElements>
    <a:clrScheme name="Volvo Profile and Accent Colors - AB Volvo/BU">
      <a:dk1>
        <a:srgbClr val="000000"/>
      </a:dk1>
      <a:lt1>
        <a:srgbClr val="FFFFFF"/>
      </a:lt1>
      <a:dk2>
        <a:srgbClr val="616161"/>
      </a:dk2>
      <a:lt2>
        <a:srgbClr val="9D9E9C"/>
      </a:lt2>
      <a:accent1>
        <a:srgbClr val="B1BCC8"/>
      </a:accent1>
      <a:accent2>
        <a:srgbClr val="627890"/>
      </a:accent2>
      <a:accent3>
        <a:srgbClr val="8FA8A0"/>
      </a:accent3>
      <a:accent4>
        <a:srgbClr val="C7D3D0"/>
      </a:accent4>
      <a:accent5>
        <a:srgbClr val="A65E6D"/>
      </a:accent5>
      <a:accent6>
        <a:srgbClr val="E5DAA2"/>
      </a:accent6>
      <a:hlink>
        <a:srgbClr val="627890"/>
      </a:hlink>
      <a:folHlink>
        <a:srgbClr val="7BA96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9050"/>
      </a:spPr>
      <a:bodyPr rtlCol="0" anchor="ctr"/>
      <a:lstStyle>
        <a:defPPr algn="ctr">
          <a:defRPr sz="20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smtClean="0"/>
        </a:defPPr>
      </a:lstStyle>
    </a:txDef>
  </a:objectDefaults>
  <a:extraClrSchemeLst/>
</a:theme>
</file>

<file path=ppt/theme/theme3.xml><?xml version="1.0" encoding="utf-8"?>
<a:theme xmlns:a="http://schemas.openxmlformats.org/drawingml/2006/main" name="Globe_VolvoGroup">
  <a:themeElements>
    <a:clrScheme name="Volvo Profile and Accent Colors - AB Volvo/BU">
      <a:dk1>
        <a:srgbClr val="000000"/>
      </a:dk1>
      <a:lt1>
        <a:srgbClr val="FFFFFF"/>
      </a:lt1>
      <a:dk2>
        <a:srgbClr val="616161"/>
      </a:dk2>
      <a:lt2>
        <a:srgbClr val="9D9E9C"/>
      </a:lt2>
      <a:accent1>
        <a:srgbClr val="B1BCC8"/>
      </a:accent1>
      <a:accent2>
        <a:srgbClr val="627890"/>
      </a:accent2>
      <a:accent3>
        <a:srgbClr val="8FA8A0"/>
      </a:accent3>
      <a:accent4>
        <a:srgbClr val="C7D3D0"/>
      </a:accent4>
      <a:accent5>
        <a:srgbClr val="A65E6D"/>
      </a:accent5>
      <a:accent6>
        <a:srgbClr val="E5DAA2"/>
      </a:accent6>
      <a:hlink>
        <a:srgbClr val="627890"/>
      </a:hlink>
      <a:folHlink>
        <a:srgbClr val="7BA96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9050"/>
      </a:spPr>
      <a:bodyPr rtlCol="0" anchor="ctr"/>
      <a:lstStyle>
        <a:defPPr algn="ctr">
          <a:defRPr sz="20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000" smtClean="0"/>
        </a:defPPr>
      </a:lstStyle>
    </a:txDef>
  </a:objectDefaults>
  <a:extraClrSchemeLst/>
</a:theme>
</file>

<file path=ppt/theme/theme4.xml><?xml version="1.0" encoding="utf-8"?>
<a:theme xmlns:a="http://schemas.openxmlformats.org/drawingml/2006/main" name="Bridge_VolvoGroup">
  <a:themeElements>
    <a:clrScheme name="Volvo Profile and Accent Colors - AB Volvo/BU">
      <a:dk1>
        <a:srgbClr val="000000"/>
      </a:dk1>
      <a:lt1>
        <a:srgbClr val="FFFFFF"/>
      </a:lt1>
      <a:dk2>
        <a:srgbClr val="616161"/>
      </a:dk2>
      <a:lt2>
        <a:srgbClr val="9D9E9C"/>
      </a:lt2>
      <a:accent1>
        <a:srgbClr val="B1BCC8"/>
      </a:accent1>
      <a:accent2>
        <a:srgbClr val="627890"/>
      </a:accent2>
      <a:accent3>
        <a:srgbClr val="8FA8A0"/>
      </a:accent3>
      <a:accent4>
        <a:srgbClr val="C7D3D0"/>
      </a:accent4>
      <a:accent5>
        <a:srgbClr val="A65E6D"/>
      </a:accent5>
      <a:accent6>
        <a:srgbClr val="E5DAA2"/>
      </a:accent6>
      <a:hlink>
        <a:srgbClr val="627890"/>
      </a:hlink>
      <a:folHlink>
        <a:srgbClr val="7BA96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9050"/>
      </a:spPr>
      <a:bodyPr rtlCol="0" anchor="ctr"/>
      <a:lstStyle>
        <a:defPPr algn="ctr">
          <a:defRPr sz="20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000" smtClean="0"/>
        </a:defPPr>
      </a:lstStyle>
    </a:txDef>
  </a:objectDefaults>
  <a:extraClrSchemeLst/>
</a:theme>
</file>

<file path=ppt/theme/theme5.xml><?xml version="1.0" encoding="utf-8"?>
<a:theme xmlns:a="http://schemas.openxmlformats.org/drawingml/2006/main" name="Black">
  <a:themeElements>
    <a:clrScheme name="Volvo Profile and Accent Colors - AB Volvo/BU">
      <a:dk1>
        <a:srgbClr val="000000"/>
      </a:dk1>
      <a:lt1>
        <a:srgbClr val="FFFFFF"/>
      </a:lt1>
      <a:dk2>
        <a:srgbClr val="616161"/>
      </a:dk2>
      <a:lt2>
        <a:srgbClr val="9D9E9C"/>
      </a:lt2>
      <a:accent1>
        <a:srgbClr val="B1BCC8"/>
      </a:accent1>
      <a:accent2>
        <a:srgbClr val="627890"/>
      </a:accent2>
      <a:accent3>
        <a:srgbClr val="8FA8A0"/>
      </a:accent3>
      <a:accent4>
        <a:srgbClr val="C7D3D0"/>
      </a:accent4>
      <a:accent5>
        <a:srgbClr val="A65E6D"/>
      </a:accent5>
      <a:accent6>
        <a:srgbClr val="E5DAA2"/>
      </a:accent6>
      <a:hlink>
        <a:srgbClr val="627890"/>
      </a:hlink>
      <a:folHlink>
        <a:srgbClr val="7BA96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9050"/>
      </a:spPr>
      <a:bodyPr rtlCol="0" anchor="ctr"/>
      <a:lstStyle>
        <a:defPPr algn="ctr">
          <a:defRPr sz="20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2000" smtClean="0"/>
        </a:defPPr>
      </a:lstStyle>
    </a:txDef>
  </a:objectDefaults>
  <a:extraClrSchemeLst/>
</a:theme>
</file>

<file path=ppt/theme/theme6.xml><?xml version="1.0" encoding="utf-8"?>
<a:theme xmlns:a="http://schemas.openxmlformats.org/drawingml/2006/main" name="1_White_Template_Volvo3P">
  <a:themeElements>
    <a:clrScheme name="White_Template_Volvo3P 1">
      <a:dk1>
        <a:srgbClr val="000000"/>
      </a:dk1>
      <a:lt1>
        <a:srgbClr val="FFFFFF"/>
      </a:lt1>
      <a:dk2>
        <a:srgbClr val="616161"/>
      </a:dk2>
      <a:lt2>
        <a:srgbClr val="9D9E9C"/>
      </a:lt2>
      <a:accent1>
        <a:srgbClr val="B1BCC8"/>
      </a:accent1>
      <a:accent2>
        <a:srgbClr val="627890"/>
      </a:accent2>
      <a:accent3>
        <a:srgbClr val="FFFFFF"/>
      </a:accent3>
      <a:accent4>
        <a:srgbClr val="000000"/>
      </a:accent4>
      <a:accent5>
        <a:srgbClr val="D5DAE0"/>
      </a:accent5>
      <a:accent6>
        <a:srgbClr val="586C82"/>
      </a:accent6>
      <a:hlink>
        <a:srgbClr val="8FA8A0"/>
      </a:hlink>
      <a:folHlink>
        <a:srgbClr val="C7D3D0"/>
      </a:folHlink>
    </a:clrScheme>
    <a:fontScheme name="White_Template_Volvo3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sv-SE"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sv-SE" sz="2000" b="0" i="0" u="none" strike="noStrike" cap="none" normalizeH="0" baseline="0" smtClean="0">
            <a:ln>
              <a:noFill/>
            </a:ln>
            <a:solidFill>
              <a:schemeClr val="tx1"/>
            </a:solidFill>
            <a:effectLst/>
            <a:latin typeface="Arial" charset="0"/>
          </a:defRPr>
        </a:defPPr>
      </a:lstStyle>
    </a:lnDef>
  </a:objectDefaults>
  <a:extraClrSchemeLst>
    <a:extraClrScheme>
      <a:clrScheme name="White_Template_Volvo3P 1">
        <a:dk1>
          <a:srgbClr val="000000"/>
        </a:dk1>
        <a:lt1>
          <a:srgbClr val="FFFFFF"/>
        </a:lt1>
        <a:dk2>
          <a:srgbClr val="616161"/>
        </a:dk2>
        <a:lt2>
          <a:srgbClr val="9D9E9C"/>
        </a:lt2>
        <a:accent1>
          <a:srgbClr val="B1BCC8"/>
        </a:accent1>
        <a:accent2>
          <a:srgbClr val="627890"/>
        </a:accent2>
        <a:accent3>
          <a:srgbClr val="FFFFFF"/>
        </a:accent3>
        <a:accent4>
          <a:srgbClr val="000000"/>
        </a:accent4>
        <a:accent5>
          <a:srgbClr val="D5DAE0"/>
        </a:accent5>
        <a:accent6>
          <a:srgbClr val="586C82"/>
        </a:accent6>
        <a:hlink>
          <a:srgbClr val="8FA8A0"/>
        </a:hlink>
        <a:folHlink>
          <a:srgbClr val="C7D3D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White_VolvoGroup">
  <a:themeElements>
    <a:clrScheme name="Volvo Profile and Accent Colors - AB Volvo/BU">
      <a:dk1>
        <a:srgbClr val="000000"/>
      </a:dk1>
      <a:lt1>
        <a:srgbClr val="FFFFFF"/>
      </a:lt1>
      <a:dk2>
        <a:srgbClr val="616161"/>
      </a:dk2>
      <a:lt2>
        <a:srgbClr val="9D9E9C"/>
      </a:lt2>
      <a:accent1>
        <a:srgbClr val="B1BCC8"/>
      </a:accent1>
      <a:accent2>
        <a:srgbClr val="627890"/>
      </a:accent2>
      <a:accent3>
        <a:srgbClr val="8FA8A0"/>
      </a:accent3>
      <a:accent4>
        <a:srgbClr val="C7D3D0"/>
      </a:accent4>
      <a:accent5>
        <a:srgbClr val="A65E6D"/>
      </a:accent5>
      <a:accent6>
        <a:srgbClr val="E5DAA2"/>
      </a:accent6>
      <a:hlink>
        <a:srgbClr val="627890"/>
      </a:hlink>
      <a:folHlink>
        <a:srgbClr val="7BA96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9050"/>
      </a:spPr>
      <a:bodyPr rtlCol="0" anchor="ctr"/>
      <a:lstStyle>
        <a:defPPr algn="ctr">
          <a:defRPr sz="20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smtClean="0"/>
        </a:defPPr>
      </a:lstStyle>
    </a:txDef>
  </a:objectDefaults>
  <a:extraClrSchemeLst/>
</a:theme>
</file>

<file path=ppt/theme/theme8.xml><?xml version="1.0" encoding="utf-8"?>
<a:theme xmlns:a="http://schemas.openxmlformats.org/drawingml/2006/main" name="White_Volvo Group Trucks Technology">
  <a:themeElements>
    <a:clrScheme name="Volvo Profile and Accent Colors - AB Volvo/BU">
      <a:dk1>
        <a:srgbClr val="000000"/>
      </a:dk1>
      <a:lt1>
        <a:srgbClr val="FFFFFF"/>
      </a:lt1>
      <a:dk2>
        <a:srgbClr val="616161"/>
      </a:dk2>
      <a:lt2>
        <a:srgbClr val="9D9E9C"/>
      </a:lt2>
      <a:accent1>
        <a:srgbClr val="B1BCC8"/>
      </a:accent1>
      <a:accent2>
        <a:srgbClr val="627890"/>
      </a:accent2>
      <a:accent3>
        <a:srgbClr val="8FA8A0"/>
      </a:accent3>
      <a:accent4>
        <a:srgbClr val="C7D3D0"/>
      </a:accent4>
      <a:accent5>
        <a:srgbClr val="A65E6D"/>
      </a:accent5>
      <a:accent6>
        <a:srgbClr val="E5DAA2"/>
      </a:accent6>
      <a:hlink>
        <a:srgbClr val="627890"/>
      </a:hlink>
      <a:folHlink>
        <a:srgbClr val="7BA96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9050"/>
      </a:spPr>
      <a:bodyPr rtlCol="0" anchor="ctr"/>
      <a:lstStyle>
        <a:defPPr algn="ctr">
          <a:defRPr sz="20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smtClean="0"/>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Violin Document" ma:contentTypeID="0x01010086C4F05DD681D14D8E935E0D21BCCE0400F2E8F23886C3714DA559C76E0300BE6F" ma:contentTypeVersion="42" ma:contentTypeDescription="Violin Document" ma:contentTypeScope="" ma:versionID="79e4d1800a5601e553022f98f9c5bf55">
  <xsd:schema xmlns:xsd="http://www.w3.org/2001/XMLSchema" xmlns:xs="http://www.w3.org/2001/XMLSchema" xmlns:p="http://schemas.microsoft.com/office/2006/metadata/properties" xmlns:ns2="da73cbbf-d703-4674-9e11-c9c0be3ba07d" targetNamespace="http://schemas.microsoft.com/office/2006/metadata/properties" ma:root="true" ma:fieldsID="e31ea620bf583181a6196fff761c99d2" ns2:_="">
    <xsd:import namespace="da73cbbf-d703-4674-9e11-c9c0be3ba07d"/>
    <xsd:element name="properties">
      <xsd:complexType>
        <xsd:sequence>
          <xsd:element name="documentManagement">
            <xsd:complexType>
              <xsd:all>
                <xsd:element ref="ns2:ViolinValidFrom"/>
                <xsd:element ref="ns2:c0b6baad6f1e496e8f9c4bcad5700156" minOccurs="0"/>
                <xsd:element ref="ns2:TaxCatchAll" minOccurs="0"/>
                <xsd:element ref="ns2:TaxCatchAllLabel" minOccurs="0"/>
                <xsd:element ref="ns2:ViolinDescription" minOccurs="0"/>
                <xsd:element ref="ns2:ViolinOwner" minOccurs="0"/>
                <xsd:element ref="ns2:m5d1af70ab2d4d5495fe08692d2a5f36" minOccurs="0"/>
                <xsd:element ref="ns2:a2c6c304dc2b43e59fe5b4e1547c04f3" minOccurs="0"/>
                <xsd:element ref="ns2:jd5f208da12847079f01883aac575489"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73cbbf-d703-4674-9e11-c9c0be3ba07d" elementFormDefault="qualified">
    <xsd:import namespace="http://schemas.microsoft.com/office/2006/documentManagement/types"/>
    <xsd:import namespace="http://schemas.microsoft.com/office/infopath/2007/PartnerControls"/>
    <xsd:element name="ViolinValidFrom" ma:index="8" ma:displayName="Valid From" ma:format="DateOnly" ma:internalName="ViolinValidFrom" ma:readOnly="false">
      <xsd:simpleType>
        <xsd:restriction base="dms:DateTime"/>
      </xsd:simpleType>
    </xsd:element>
    <xsd:element name="c0b6baad6f1e496e8f9c4bcad5700156" ma:index="9" nillable="true" ma:taxonomy="true" ma:internalName="c0b6baad6f1e496e8f9c4bcad5700156" ma:taxonomyFieldName="ViolinLanguage" ma:displayName="Language" ma:indexed="true" ma:readOnly="false" ma:default="" ma:fieldId="{c0b6baad-6f1e-496e-8f9c-4bcad5700156}" ma:sspId="3733d03b-b6ea-435d-82fe-a0683924336c" ma:termSetId="f4a8370f-8ef2-42f3-96e5-45d5c0c51701" ma:anchorId="00000000-0000-0000-0000-000000000000" ma:open="false" ma:isKeyword="false">
      <xsd:complexType>
        <xsd:sequence>
          <xsd:element ref="pc:Terms" minOccurs="0" maxOccurs="1"/>
        </xsd:sequence>
      </xsd:complexType>
    </xsd:element>
    <xsd:element name="TaxCatchAll" ma:index="10" nillable="true" ma:displayName="Taxonomy Catch All Column" ma:hidden="true" ma:list="{5111469f-745c-4798-875e-be230de851c7}" ma:internalName="TaxCatchAll" ma:showField="CatchAllData" ma:web="da73cbbf-d703-4674-9e11-c9c0be3ba07d">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hidden="true" ma:list="{5111469f-745c-4798-875e-be230de851c7}" ma:internalName="TaxCatchAllLabel" ma:readOnly="true" ma:showField="CatchAllDataLabel" ma:web="da73cbbf-d703-4674-9e11-c9c0be3ba07d">
      <xsd:complexType>
        <xsd:complexContent>
          <xsd:extension base="dms:MultiChoiceLookup">
            <xsd:sequence>
              <xsd:element name="Value" type="dms:Lookup" maxOccurs="unbounded" minOccurs="0" nillable="true"/>
            </xsd:sequence>
          </xsd:extension>
        </xsd:complexContent>
      </xsd:complexType>
    </xsd:element>
    <xsd:element name="ViolinDescription" ma:index="13" nillable="true" ma:displayName="Description" ma:internalName="ViolinDescription" ma:readOnly="false">
      <xsd:simpleType>
        <xsd:restriction base="dms:Text"/>
      </xsd:simpleType>
    </xsd:element>
    <xsd:element name="ViolinOwner" ma:index="14" nillable="true" ma:displayName="Owner" ma:internalName="ViolinOwne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5d1af70ab2d4d5495fe08692d2a5f36" ma:index="15" nillable="true" ma:taxonomy="true" ma:internalName="m5d1af70ab2d4d5495fe08692d2a5f36" ma:taxonomyFieldName="ViolinTags" ma:displayName="Topics Tags" ma:default="" ma:fieldId="{65d1af70-ab2d-4d54-95fe-08692d2a5f36}" ma:taxonomyMulti="true" ma:sspId="3733d03b-b6ea-435d-82fe-a0683924336c" ma:termSetId="4fc23154-d74b-4e29-876e-ffd55ce6ac0e" ma:anchorId="00000000-0000-0000-0000-000000000000" ma:open="false" ma:isKeyword="false">
      <xsd:complexType>
        <xsd:sequence>
          <xsd:element ref="pc:Terms" minOccurs="0" maxOccurs="1"/>
        </xsd:sequence>
      </xsd:complexType>
    </xsd:element>
    <xsd:element name="a2c6c304dc2b43e59fe5b4e1547c04f3" ma:index="17" nillable="true" ma:taxonomy="true" ma:internalName="a2c6c304dc2b43e59fe5b4e1547c04f3" ma:taxonomyFieldName="ViolinOrganizationTags" ma:displayName="Organization Tags" ma:readOnly="false" ma:default="" ma:fieldId="{a2c6c304-dc2b-43e5-9fe5-b4e1547c04f3}" ma:taxonomyMulti="true" ma:sspId="3733d03b-b6ea-435d-82fe-a0683924336c" ma:termSetId="2468add1-202a-4200-97a1-c0d2e18bbb84" ma:anchorId="00000000-0000-0000-0000-000000000000" ma:open="false" ma:isKeyword="false">
      <xsd:complexType>
        <xsd:sequence>
          <xsd:element ref="pc:Terms" minOccurs="0" maxOccurs="1"/>
        </xsd:sequence>
      </xsd:complexType>
    </xsd:element>
    <xsd:element name="jd5f208da12847079f01883aac575489" ma:index="19" nillable="true" ma:taxonomy="true" ma:internalName="jd5f208da12847079f01883aac575489" ma:taxonomyFieldName="ViolinProcessTags" ma:displayName="Process Tags" ma:readOnly="false" ma:default="" ma:fieldId="{3d5f208d-a128-4707-9f01-883aac575489}" ma:taxonomyMulti="true" ma:sspId="3733d03b-b6ea-435d-82fe-a0683924336c" ma:termSetId="bd5dc0ef-1180-4940-bed7-49fc2af1bdd8"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m5d1af70ab2d4d5495fe08692d2a5f36 xmlns="da73cbbf-d703-4674-9e11-c9c0be3ba07d">
      <Terms xmlns="http://schemas.microsoft.com/office/infopath/2007/PartnerControls"/>
    </m5d1af70ab2d4d5495fe08692d2a5f36>
    <TaxCatchAll xmlns="da73cbbf-d703-4674-9e11-c9c0be3ba07d">
      <Value>1</Value>
      <Value>379</Value>
    </TaxCatchAll>
    <a2c6c304dc2b43e59fe5b4e1547c04f3 xmlns="da73cbbf-d703-4674-9e11-c9c0be3ba07d">
      <Terms xmlns="http://schemas.microsoft.com/office/infopath/2007/PartnerControls">
        <TermInfo xmlns="http://schemas.microsoft.com/office/infopath/2007/PartnerControls">
          <TermName xmlns="http://schemas.microsoft.com/office/infopath/2007/PartnerControls">FVV Gothenburg, BF59100</TermName>
          <TermId xmlns="http://schemas.microsoft.com/office/infopath/2007/PartnerControls">00000000-0000-0000-9a18-9a7d542b71f5</TermId>
        </TermInfo>
      </Terms>
    </a2c6c304dc2b43e59fe5b4e1547c04f3>
    <jd5f208da12847079f01883aac575489 xmlns="da73cbbf-d703-4674-9e11-c9c0be3ba07d">
      <Terms xmlns="http://schemas.microsoft.com/office/infopath/2007/PartnerControls"/>
    </jd5f208da12847079f01883aac575489>
    <c0b6baad6f1e496e8f9c4bcad5700156 xmlns="da73cbbf-d703-4674-9e11-c9c0be3ba07d">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87e31317-c6c6-4d28-86fe-780f9ae74b3b</TermId>
        </TermInfo>
      </Terms>
    </c0b6baad6f1e496e8f9c4bcad5700156>
    <ViolinOwner xmlns="da73cbbf-d703-4674-9e11-c9c0be3ba07d">
      <UserInfo>
        <DisplayName>Sundberg Lars</DisplayName>
        <AccountId>1451</AccountId>
        <AccountType/>
      </UserInfo>
    </ViolinOwner>
    <ViolinDescription xmlns="da73cbbf-d703-4674-9e11-c9c0be3ba07d" xsi:nil="true"/>
    <ViolinValidFrom xmlns="da73cbbf-d703-4674-9e11-c9c0be3ba07d">2016-06-20T22:00:00+00:00</ViolinValidFrom>
  </documentManagement>
</p:properties>
</file>

<file path=customXml/itemProps1.xml><?xml version="1.0" encoding="utf-8"?>
<ds:datastoreItem xmlns:ds="http://schemas.openxmlformats.org/officeDocument/2006/customXml" ds:itemID="{C67DA185-C579-40A9-929E-E401771515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73cbbf-d703-4674-9e11-c9c0be3ba0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11BCE39-A4BC-4941-93CD-8FAD2F5F9A60}">
  <ds:schemaRefs>
    <ds:schemaRef ds:uri="http://schemas.microsoft.com/sharepoint/v3/contenttype/forms"/>
  </ds:schemaRefs>
</ds:datastoreItem>
</file>

<file path=customXml/itemProps3.xml><?xml version="1.0" encoding="utf-8"?>
<ds:datastoreItem xmlns:ds="http://schemas.openxmlformats.org/officeDocument/2006/customXml" ds:itemID="{4DD011BA-E5E7-4149-AA50-0D891B54E963}">
  <ds:schemaRefs>
    <ds:schemaRef ds:uri="http://schemas.microsoft.com/office/2006/metadata/properties"/>
    <ds:schemaRef ds:uri="http://purl.org/dc/elements/1.1/"/>
    <ds:schemaRef ds:uri="http://schemas.microsoft.com/office/infopath/2007/PartnerControls"/>
    <ds:schemaRef ds:uri="http://purl.org/dc/dcmitype/"/>
    <ds:schemaRef ds:uri="http://www.w3.org/XML/1998/namespace"/>
    <ds:schemaRef ds:uri="http://schemas.microsoft.com/office/2006/documentManagement/types"/>
    <ds:schemaRef ds:uri="http://purl.org/dc/terms/"/>
    <ds:schemaRef ds:uri="http://schemas.openxmlformats.org/package/2006/metadata/core-properties"/>
    <ds:schemaRef ds:uri="da73cbbf-d703-4674-9e11-c9c0be3ba07d"/>
  </ds:schemaRefs>
</ds:datastoreItem>
</file>

<file path=docProps/app.xml><?xml version="1.0" encoding="utf-8"?>
<Properties xmlns="http://schemas.openxmlformats.org/officeDocument/2006/extended-properties" xmlns:vt="http://schemas.openxmlformats.org/officeDocument/2006/docPropsVTypes">
  <Template>Powertrain Engineering PowerPoint template</Template>
  <TotalTime>0</TotalTime>
  <Words>1260</Words>
  <Application>Microsoft Office PowerPoint</Application>
  <PresentationFormat>On-screen Show (4:3)</PresentationFormat>
  <Paragraphs>234</Paragraphs>
  <Slides>11</Slides>
  <Notes>4</Notes>
  <HiddenSlides>0</HiddenSlides>
  <MMClips>0</MMClips>
  <ScaleCrop>false</ScaleCrop>
  <HeadingPairs>
    <vt:vector size="4" baseType="variant">
      <vt:variant>
        <vt:lpstr>Theme</vt:lpstr>
      </vt:variant>
      <vt:variant>
        <vt:i4>8</vt:i4>
      </vt:variant>
      <vt:variant>
        <vt:lpstr>Slide Titles</vt:lpstr>
      </vt:variant>
      <vt:variant>
        <vt:i4>11</vt:i4>
      </vt:variant>
    </vt:vector>
  </HeadingPairs>
  <TitlesOfParts>
    <vt:vector size="19" baseType="lpstr">
      <vt:lpstr>Powertrain Engineering PowerPoint template</vt:lpstr>
      <vt:lpstr>White_VolvoGroup</vt:lpstr>
      <vt:lpstr>Globe_VolvoGroup</vt:lpstr>
      <vt:lpstr>Bridge_VolvoGroup</vt:lpstr>
      <vt:lpstr>Black</vt:lpstr>
      <vt:lpstr>1_White_Template_Volvo3P</vt:lpstr>
      <vt:lpstr>1_White_VolvoGroup</vt:lpstr>
      <vt:lpstr>White_Volvo Group Trucks Technology</vt:lpstr>
      <vt:lpstr>PowerPoint Presentation</vt:lpstr>
      <vt:lpstr>PowerPoint Presentation</vt:lpstr>
      <vt:lpstr>Features, Verification &amp; Validation Activities &amp; Performance </vt:lpstr>
      <vt:lpstr>Features, Verification &amp; Validation Activities &amp; Performance - Features</vt:lpstr>
      <vt:lpstr>Features, Verification &amp; Validation Activities &amp; Performance - Features</vt:lpstr>
      <vt:lpstr>Features, Verification &amp; Validation Activities &amp; Performance</vt:lpstr>
      <vt:lpstr>Features, Verification &amp; Validation Activities &amp; Performance</vt:lpstr>
      <vt:lpstr>PowerPoint Presentation</vt:lpstr>
      <vt:lpstr>Proving grounds</vt:lpstr>
      <vt:lpstr>Ownership and agreements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FVV Presentation</dc:title>
  <dc:creator/>
  <cp:lastModifiedBy/>
  <cp:revision>1</cp:revision>
  <dcterms:created xsi:type="dcterms:W3CDTF">2012-02-28T16:42:00Z</dcterms:created>
  <dcterms:modified xsi:type="dcterms:W3CDTF">2016-09-13T08:21:30Z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0x01010086C4F05DD681D14D8E935E0D21BCCE0400F2E8F23886C3714DA559C76E0300BE6F</vt:lpwstr>
  </property>
  <property fmtid="{D5CDD505-2E9C-101B-9397-08002B2CF9AE}" pid="3" name="Owner">
    <vt:lpwstr>GTT Corporate Communications</vt:lpwstr>
  </property>
  <property fmtid="{D5CDD505-2E9C-101B-9397-08002B2CF9AE}" pid="4" name="AttachedToPages">
    <vt:lpwstr>[CopyDestinations][VersionNumber]0[/VersionNumber][CopyDestinations /][/CopyDestinations]</vt:lpwstr>
  </property>
  <property fmtid="{D5CDD505-2E9C-101B-9397-08002B2CF9AE}" pid="5" name="DocumentLanguage">
    <vt:lpwstr>English</vt:lpwstr>
  </property>
  <property fmtid="{D5CDD505-2E9C-101B-9397-08002B2CF9AE}" pid="6" name="TargetApplication">
    <vt:lpwstr>Intranet/Violin</vt:lpwstr>
  </property>
  <property fmtid="{D5CDD505-2E9C-101B-9397-08002B2CF9AE}" pid="7" name="PublishFrom">
    <vt:lpwstr>2012-01-04T07:51:00+00:00</vt:lpwstr>
  </property>
  <property fmtid="{D5CDD505-2E9C-101B-9397-08002B2CF9AE}" pid="8" name="ValidFrom">
    <vt:lpwstr>2012-01-04T07:51:00+00:00</vt:lpwstr>
  </property>
  <property fmtid="{D5CDD505-2E9C-101B-9397-08002B2CF9AE}" pid="9" name="CWPID">
    <vt:lpwstr>7d8a7787-eedd-4dc9-923c-0d858e271bf2</vt:lpwstr>
  </property>
  <property fmtid="{D5CDD505-2E9C-101B-9397-08002B2CF9AE}" pid="10" name="DocumentInformationType">
    <vt:lpwstr>Company presentations &amp; support materials</vt:lpwstr>
  </property>
  <property fmtid="{D5CDD505-2E9C-101B-9397-08002B2CF9AE}" pid="11" name="AllowOverwriteProperties">
    <vt:lpwstr>false</vt:lpwstr>
  </property>
  <property fmtid="{D5CDD505-2E9C-101B-9397-08002B2CF9AE}" pid="12" name="Classification">
    <vt:lpwstr>Internal</vt:lpwstr>
  </property>
  <property fmtid="{D5CDD505-2E9C-101B-9397-08002B2CF9AE}" pid="13" name="new_cwpid">
    <vt:lpwstr>f783382f-3317-499e-9b36-6692fb6edbfd</vt:lpwstr>
  </property>
  <property fmtid="{D5CDD505-2E9C-101B-9397-08002B2CF9AE}" pid="14" name="ViolinProcessTags">
    <vt:lpwstr/>
  </property>
  <property fmtid="{D5CDD505-2E9C-101B-9397-08002B2CF9AE}" pid="15" name="ViolinLanguage">
    <vt:lpwstr>1;#English|87e31317-c6c6-4d28-86fe-780f9ae74b3b</vt:lpwstr>
  </property>
  <property fmtid="{D5CDD505-2E9C-101B-9397-08002B2CF9AE}" pid="16" name="ViolinTags">
    <vt:lpwstr/>
  </property>
  <property fmtid="{D5CDD505-2E9C-101B-9397-08002B2CF9AE}" pid="17" name="ViolinOrganizationTags">
    <vt:lpwstr>379;#FVV Gothenburg, BF59100|00000000-0000-0000-9a18-9a7d542b71f5</vt:lpwstr>
  </property>
</Properties>
</file>